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8"/>
  </p:notesMasterIdLst>
  <p:sldIdLst>
    <p:sldId id="1632" r:id="rId3"/>
    <p:sldId id="1636" r:id="rId4"/>
    <p:sldId id="1633" r:id="rId5"/>
    <p:sldId id="1637" r:id="rId6"/>
    <p:sldId id="163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4DA635-88E1-6074-F5CA-7C765A3DCBCD}" name="Sinan Onat" initials="SO" userId="S::sonat@ifc.org::40cc83c9-5ae8-4a06-8307-49ef4a5495e4" providerId="AD"/>
  <p188:author id="{86BB489B-7C7D-31D0-D2AA-012055FE25FF}" name="Tomas Quintana" initials="TQ" userId="S::tquintana@ifc.org::3ac33113-f076-47ea-961c-28a7aaf61d51" providerId="AD"/>
  <p188:author id="{7A9AD6A7-1F63-D88B-D25C-6B157436689B}" name="Akintunde Ogunmodede" initials="AO" userId="S::aogunmodede@ifc.org::70e0bc3b-8a27-4bb2-a8fa-1e07e4a5ef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laudia Gutierrez Delgado" initials="CGD" lastIdx="9" clrIdx="0">
    <p:extLst>
      <p:ext uri="{19B8F6BF-5375-455C-9EA6-DF929625EA0E}">
        <p15:presenceInfo xmlns:p15="http://schemas.microsoft.com/office/powerpoint/2012/main" userId="S::CGutierrezdelgad@ifc.org::843e48e0-6e2a-4a88-88cc-10d56e37f6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4B39E-9862-4E2A-B747-FF3053B61916}" type="datetimeFigureOut">
              <a:rPr lang="en-US" smtClean="0"/>
              <a:t>6/2/2024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B7828F-82B7-4B11-9554-E6C1DFB7A81B}" type="slidenum">
              <a:rPr lang="en-US" smtClean="0"/>
              <a:t>‹#›</a:t>
            </a:fld>
            <a:endParaRPr lang="en-US"/>
          </a:p>
        </p:txBody>
      </p:sp>
    </p:spTree>
    <p:extLst>
      <p:ext uri="{BB962C8B-B14F-4D97-AF65-F5344CB8AC3E}">
        <p14:creationId xmlns:p14="http://schemas.microsoft.com/office/powerpoint/2010/main" val="69588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EB45-8F9E-4622-81D0-2635D2F1CE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735EAB-8172-4A9F-9F8C-959B8F689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ABFB86-CE76-4183-AEE8-8402B3170C89}"/>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33DDF11B-9C3F-402E-896D-0794B9AA79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56DCD4-2BF4-469A-AC5F-FA6C5000CCE9}"/>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1227801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CB588-7084-41E9-8E58-3478E10E1F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EC6229-2720-4EB4-AF23-BE416289F5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A6EE19-5732-4A5D-81E6-AFDD33B0EE12}"/>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90F3B73F-73C7-4707-9694-CFBEE9201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2EF2AC-AC09-4F14-8B82-78DEE02BC3BC}"/>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2760153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88DD05-CFF0-441C-9512-FD077FC73E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CA3475-A2D1-4C4B-9298-7BCE7B2875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F085E9-2334-4DCE-80A6-810F4506D5F2}"/>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8CD3799F-A05C-4514-9D15-EF9A9BCB42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0113D-C128-4019-A240-05E2C7F09E16}"/>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3926052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 name="Title Text"/>
          <p:cNvSpPr txBox="1">
            <a:spLocks noGrp="1"/>
          </p:cNvSpPr>
          <p:nvPr>
            <p:ph type="title"/>
          </p:nvPr>
        </p:nvSpPr>
        <p:spPr>
          <a:xfrm>
            <a:off x="340854" y="6074381"/>
            <a:ext cx="8478151" cy="430888"/>
          </a:xfrm>
          <a:prstGeom prst="rect">
            <a:avLst/>
          </a:prstGeom>
        </p:spPr>
        <p:txBody>
          <a:bodyPr anchor="t"/>
          <a:lstStyle>
            <a:lvl1pPr defTabSz="913520">
              <a:tabLst>
                <a:tab pos="266700" algn="l"/>
              </a:tabLst>
              <a:defRPr sz="2800">
                <a:solidFill>
                  <a:srgbClr val="000000"/>
                </a:solidFill>
                <a:latin typeface="+mj-lt"/>
                <a:ea typeface="+mj-ea"/>
                <a:cs typeface="+mj-cs"/>
                <a:sym typeface="Calibri"/>
              </a:defRPr>
            </a:lvl1pPr>
          </a:lstStyle>
          <a:p>
            <a:r>
              <a:t>Title Text</a:t>
            </a:r>
          </a:p>
        </p:txBody>
      </p:sp>
      <p:sp>
        <p:nvSpPr>
          <p:cNvPr id="17" name="Slide Number"/>
          <p:cNvSpPr txBox="1">
            <a:spLocks noGrp="1"/>
          </p:cNvSpPr>
          <p:nvPr>
            <p:ph type="sldNum" sz="quarter" idx="2"/>
          </p:nvPr>
        </p:nvSpPr>
        <p:spPr>
          <a:xfrm>
            <a:off x="5892800" y="6172200"/>
            <a:ext cx="2844800" cy="368301"/>
          </a:xfrm>
          <a:prstGeom prst="rect">
            <a:avLst/>
          </a:prstGeom>
        </p:spPr>
        <p:txBody>
          <a:bodyPr lIns="45719" tIns="45719" rIns="45719" bIns="45719"/>
          <a:lstStyle>
            <a:lvl1pPr algn="r">
              <a:defRPr sz="1200" b="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182892361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24" name="Picture 58" descr="Picture 58"/>
          <p:cNvPicPr>
            <a:picLocks noChangeAspect="1"/>
          </p:cNvPicPr>
          <p:nvPr/>
        </p:nvPicPr>
        <p:blipFill>
          <a:blip r:embed="rId2"/>
          <a:stretch>
            <a:fillRect/>
          </a:stretch>
        </p:blipFill>
        <p:spPr>
          <a:xfrm>
            <a:off x="10213672" y="145324"/>
            <a:ext cx="1783081" cy="438914"/>
          </a:xfrm>
          <a:prstGeom prst="rect">
            <a:avLst/>
          </a:prstGeom>
          <a:ln w="12700">
            <a:miter lim="400000"/>
          </a:ln>
        </p:spPr>
      </p:pic>
      <p:sp>
        <p:nvSpPr>
          <p:cNvPr id="25" name="Title Text"/>
          <p:cNvSpPr txBox="1">
            <a:spLocks noGrp="1"/>
          </p:cNvSpPr>
          <p:nvPr>
            <p:ph type="title"/>
          </p:nvPr>
        </p:nvSpPr>
        <p:spPr>
          <a:xfrm>
            <a:off x="223053" y="190558"/>
            <a:ext cx="8900160" cy="402337"/>
          </a:xfrm>
          <a:prstGeom prst="rect">
            <a:avLst/>
          </a:prstGeom>
        </p:spPr>
        <p:txBody>
          <a:bodyPr anchor="ctr"/>
          <a:lstStyle>
            <a:lvl1pPr defTabSz="913520">
              <a:tabLst>
                <a:tab pos="266700" algn="l"/>
              </a:tabLst>
              <a:defRPr sz="2400">
                <a:solidFill>
                  <a:srgbClr val="000000"/>
                </a:solidFill>
                <a:latin typeface="+mj-lt"/>
                <a:ea typeface="+mj-ea"/>
                <a:cs typeface="+mj-cs"/>
                <a:sym typeface="Calibri"/>
              </a:defRPr>
            </a:lvl1pPr>
          </a:lstStyle>
          <a:p>
            <a:r>
              <a:t>Title Text</a:t>
            </a:r>
          </a:p>
        </p:txBody>
      </p:sp>
      <p:sp>
        <p:nvSpPr>
          <p:cNvPr id="26" name="Straight Connector 8"/>
          <p:cNvSpPr/>
          <p:nvPr/>
        </p:nvSpPr>
        <p:spPr>
          <a:xfrm>
            <a:off x="234138" y="650385"/>
            <a:ext cx="11740898" cy="1"/>
          </a:xfrm>
          <a:prstGeom prst="line">
            <a:avLst/>
          </a:prstGeom>
          <a:ln w="19050">
            <a:solidFill>
              <a:schemeClr val="accent4"/>
            </a:solidFill>
          </a:ln>
        </p:spPr>
        <p:txBody>
          <a:bodyPr lIns="45719" rIns="45719"/>
          <a:lstStyle/>
          <a:p>
            <a:endParaRPr/>
          </a:p>
        </p:txBody>
      </p:sp>
      <p:sp>
        <p:nvSpPr>
          <p:cNvPr id="27" name="Slide Number"/>
          <p:cNvSpPr txBox="1">
            <a:spLocks noGrp="1"/>
          </p:cNvSpPr>
          <p:nvPr>
            <p:ph type="sldNum" sz="quarter" idx="2"/>
          </p:nvPr>
        </p:nvSpPr>
        <p:spPr>
          <a:xfrm>
            <a:off x="11856511" y="23660"/>
            <a:ext cx="264001" cy="137072"/>
          </a:xfrm>
          <a:prstGeom prst="rect">
            <a:avLst/>
          </a:prstGeom>
          <a:solidFill>
            <a:schemeClr val="accent4"/>
          </a:solidFill>
        </p:spPr>
        <p:txBody>
          <a:bodyPr wrap="square"/>
          <a:lstStyle>
            <a:lvl1pPr>
              <a:defRPr sz="1000" b="0">
                <a:solidFill>
                  <a:srgbClr val="FFFFFF"/>
                </a:solidFill>
                <a:latin typeface="+mj-lt"/>
                <a:ea typeface="+mj-ea"/>
                <a:cs typeface="+mj-cs"/>
                <a:sym typeface="Calibri"/>
              </a:defRPr>
            </a:lvl1pPr>
          </a:lstStyle>
          <a:p>
            <a:fld id="{86CB4B4D-7CA3-9044-876B-883B54F8677D}" type="slidenum">
              <a:t>‹#›</a:t>
            </a:fld>
            <a:endParaRPr/>
          </a:p>
        </p:txBody>
      </p:sp>
    </p:spTree>
    <p:extLst>
      <p:ext uri="{BB962C8B-B14F-4D97-AF65-F5344CB8AC3E}">
        <p14:creationId xmlns:p14="http://schemas.microsoft.com/office/powerpoint/2010/main" val="139966872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34" name="Picture 58" descr="Picture 58"/>
          <p:cNvPicPr>
            <a:picLocks noChangeAspect="1"/>
          </p:cNvPicPr>
          <p:nvPr/>
        </p:nvPicPr>
        <p:blipFill>
          <a:blip r:embed="rId2"/>
          <a:stretch>
            <a:fillRect/>
          </a:stretch>
        </p:blipFill>
        <p:spPr>
          <a:xfrm>
            <a:off x="10213672" y="145324"/>
            <a:ext cx="1783081" cy="438914"/>
          </a:xfrm>
          <a:prstGeom prst="rect">
            <a:avLst/>
          </a:prstGeom>
          <a:ln w="12700">
            <a:miter lim="400000"/>
          </a:ln>
        </p:spPr>
      </p:pic>
      <p:sp>
        <p:nvSpPr>
          <p:cNvPr id="35" name="Body Level One…"/>
          <p:cNvSpPr txBox="1">
            <a:spLocks noGrp="1"/>
          </p:cNvSpPr>
          <p:nvPr>
            <p:ph type="body" sz="quarter" idx="1"/>
          </p:nvPr>
        </p:nvSpPr>
        <p:spPr>
          <a:xfrm>
            <a:off x="2371623" y="2522767"/>
            <a:ext cx="5801189" cy="954108"/>
          </a:xfrm>
          <a:prstGeom prst="rect">
            <a:avLst/>
          </a:prstGeom>
        </p:spPr>
        <p:txBody>
          <a:bodyPr/>
          <a:lstStyle>
            <a:lvl1pPr defTabSz="913520">
              <a:lnSpc>
                <a:spcPct val="100000"/>
              </a:lnSpc>
              <a:spcBef>
                <a:spcPts val="0"/>
              </a:spcBef>
              <a:defRPr sz="1200" b="0">
                <a:solidFill>
                  <a:srgbClr val="000000"/>
                </a:solidFill>
                <a:latin typeface="+mj-lt"/>
                <a:ea typeface="+mj-ea"/>
                <a:cs typeface="+mj-cs"/>
                <a:sym typeface="Calibri"/>
              </a:defRPr>
            </a:lvl1pPr>
            <a:lvl2pPr marL="145255" indent="-144066" defTabSz="913520">
              <a:lnSpc>
                <a:spcPct val="100000"/>
              </a:lnSpc>
              <a:spcBef>
                <a:spcPts val="0"/>
              </a:spcBef>
              <a:buSzPct val="125000"/>
              <a:buChar char="▪"/>
              <a:defRPr sz="1200" b="0">
                <a:solidFill>
                  <a:srgbClr val="000000"/>
                </a:solidFill>
                <a:latin typeface="+mj-lt"/>
                <a:ea typeface="+mj-ea"/>
                <a:cs typeface="+mj-cs"/>
                <a:sym typeface="Calibri"/>
              </a:defRPr>
            </a:lvl2pPr>
            <a:lvl3pPr marL="342900" indent="-198881" defTabSz="913520">
              <a:lnSpc>
                <a:spcPct val="100000"/>
              </a:lnSpc>
              <a:spcBef>
                <a:spcPts val="0"/>
              </a:spcBef>
              <a:buSzPct val="120000"/>
              <a:buChar char="–"/>
              <a:defRPr sz="1200" b="0">
                <a:solidFill>
                  <a:srgbClr val="000000"/>
                </a:solidFill>
                <a:latin typeface="+mj-lt"/>
                <a:ea typeface="+mj-ea"/>
                <a:cs typeface="+mj-cs"/>
                <a:sym typeface="Calibri"/>
              </a:defRPr>
            </a:lvl3pPr>
            <a:lvl4pPr marL="459486" indent="-116586" defTabSz="913520">
              <a:lnSpc>
                <a:spcPct val="100000"/>
              </a:lnSpc>
              <a:spcBef>
                <a:spcPts val="0"/>
              </a:spcBef>
              <a:buSzPct val="120000"/>
              <a:buChar char="▫"/>
              <a:defRPr sz="1200" b="0">
                <a:solidFill>
                  <a:srgbClr val="000000"/>
                </a:solidFill>
                <a:latin typeface="+mj-lt"/>
                <a:ea typeface="+mj-ea"/>
                <a:cs typeface="+mj-cs"/>
                <a:sym typeface="Calibri"/>
              </a:defRPr>
            </a:lvl4pPr>
            <a:lvl5pPr marL="562355" indent="-96012" defTabSz="913520">
              <a:lnSpc>
                <a:spcPct val="100000"/>
              </a:lnSpc>
              <a:spcBef>
                <a:spcPts val="0"/>
              </a:spcBef>
              <a:buSzPct val="89000"/>
              <a:buChar char="-"/>
              <a:defRPr sz="1200" b="0">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36" name="Title Text"/>
          <p:cNvSpPr txBox="1">
            <a:spLocks noGrp="1"/>
          </p:cNvSpPr>
          <p:nvPr>
            <p:ph type="title"/>
          </p:nvPr>
        </p:nvSpPr>
        <p:spPr>
          <a:xfrm>
            <a:off x="223054" y="190558"/>
            <a:ext cx="8900161" cy="402337"/>
          </a:xfrm>
          <a:prstGeom prst="rect">
            <a:avLst/>
          </a:prstGeom>
        </p:spPr>
        <p:txBody>
          <a:bodyPr anchor="ctr"/>
          <a:lstStyle>
            <a:lvl1pPr defTabSz="913520">
              <a:tabLst>
                <a:tab pos="266700" algn="l"/>
              </a:tabLst>
              <a:defRPr sz="2400">
                <a:solidFill>
                  <a:srgbClr val="000000"/>
                </a:solidFill>
                <a:latin typeface="+mj-lt"/>
                <a:ea typeface="+mj-ea"/>
                <a:cs typeface="+mj-cs"/>
                <a:sym typeface="Calibri"/>
              </a:defRPr>
            </a:lvl1pPr>
          </a:lstStyle>
          <a:p>
            <a:r>
              <a:t>Title Text</a:t>
            </a:r>
          </a:p>
        </p:txBody>
      </p:sp>
      <p:sp>
        <p:nvSpPr>
          <p:cNvPr id="37" name="Straight Connector 7"/>
          <p:cNvSpPr/>
          <p:nvPr/>
        </p:nvSpPr>
        <p:spPr>
          <a:xfrm>
            <a:off x="234138" y="650385"/>
            <a:ext cx="11740898" cy="1"/>
          </a:xfrm>
          <a:prstGeom prst="line">
            <a:avLst/>
          </a:prstGeom>
          <a:ln w="19050">
            <a:solidFill>
              <a:schemeClr val="accent4"/>
            </a:solidFill>
          </a:ln>
        </p:spPr>
        <p:txBody>
          <a:bodyPr lIns="45719" rIns="45719"/>
          <a:lstStyle/>
          <a:p>
            <a:endParaRPr/>
          </a:p>
        </p:txBody>
      </p:sp>
      <p:sp>
        <p:nvSpPr>
          <p:cNvPr id="38" name="Slide Number"/>
          <p:cNvSpPr txBox="1">
            <a:spLocks noGrp="1"/>
          </p:cNvSpPr>
          <p:nvPr>
            <p:ph type="sldNum" sz="quarter" idx="2"/>
          </p:nvPr>
        </p:nvSpPr>
        <p:spPr>
          <a:xfrm>
            <a:off x="11767611" y="36360"/>
            <a:ext cx="264001" cy="137072"/>
          </a:xfrm>
          <a:prstGeom prst="rect">
            <a:avLst/>
          </a:prstGeom>
          <a:solidFill>
            <a:schemeClr val="accent4"/>
          </a:solidFill>
        </p:spPr>
        <p:txBody>
          <a:bodyPr wrap="square"/>
          <a:lstStyle>
            <a:lvl1pPr>
              <a:defRPr sz="1000" b="0">
                <a:solidFill>
                  <a:srgbClr val="FFFFFF"/>
                </a:solidFill>
                <a:latin typeface="+mj-lt"/>
                <a:ea typeface="+mj-ea"/>
                <a:cs typeface="+mj-cs"/>
                <a:sym typeface="Calibri"/>
              </a:defRPr>
            </a:lvl1pPr>
          </a:lstStyle>
          <a:p>
            <a:fld id="{86CB4B4D-7CA3-9044-876B-883B54F8677D}" type="slidenum">
              <a:t>‹#›</a:t>
            </a:fld>
            <a:endParaRPr/>
          </a:p>
        </p:txBody>
      </p:sp>
    </p:spTree>
    <p:extLst>
      <p:ext uri="{BB962C8B-B14F-4D97-AF65-F5344CB8AC3E}">
        <p14:creationId xmlns:p14="http://schemas.microsoft.com/office/powerpoint/2010/main" val="26767999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Full Page">
    <p:spTree>
      <p:nvGrpSpPr>
        <p:cNvPr id="1" name=""/>
        <p:cNvGrpSpPr/>
        <p:nvPr/>
      </p:nvGrpSpPr>
      <p:grpSpPr>
        <a:xfrm>
          <a:off x="0" y="0"/>
          <a:ext cx="0" cy="0"/>
          <a:chOff x="0" y="0"/>
          <a:chExt cx="0" cy="0"/>
        </a:xfrm>
      </p:grpSpPr>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49867323"/>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1_Full Page with Sub-Title">
    <p:spTree>
      <p:nvGrpSpPr>
        <p:cNvPr id="1" name=""/>
        <p:cNvGrpSpPr/>
        <p:nvPr/>
      </p:nvGrpSpPr>
      <p:grpSpPr>
        <a:xfrm>
          <a:off x="0" y="0"/>
          <a:ext cx="0" cy="0"/>
          <a:chOff x="0" y="0"/>
          <a:chExt cx="0" cy="0"/>
        </a:xfrm>
      </p:grpSpPr>
      <p:grpSp>
        <p:nvGrpSpPr>
          <p:cNvPr id="56" name="Group 10"/>
          <p:cNvGrpSpPr/>
          <p:nvPr/>
        </p:nvGrpSpPr>
        <p:grpSpPr>
          <a:xfrm>
            <a:off x="-2" y="686551"/>
            <a:ext cx="12192003" cy="815021"/>
            <a:chOff x="0" y="0"/>
            <a:chExt cx="12192001" cy="815020"/>
          </a:xfrm>
        </p:grpSpPr>
        <p:sp>
          <p:nvSpPr>
            <p:cNvPr id="54" name="Rectangle 11"/>
            <p:cNvSpPr/>
            <p:nvPr/>
          </p:nvSpPr>
          <p:spPr>
            <a:xfrm>
              <a:off x="-1" y="-1"/>
              <a:ext cx="12192003" cy="815022"/>
            </a:xfrm>
            <a:prstGeom prst="rect">
              <a:avLst/>
            </a:prstGeom>
            <a:gradFill flip="none" rotWithShape="1">
              <a:gsLst>
                <a:gs pos="0">
                  <a:srgbClr val="FFFFFF"/>
                </a:gs>
                <a:gs pos="100000">
                  <a:srgbClr val="F2F2F2"/>
                </a:gs>
              </a:gsLst>
              <a:lin ang="16200000" scaled="0"/>
            </a:gradFill>
            <a:ln w="12700" cap="flat">
              <a:noFill/>
              <a:miter lim="400000"/>
            </a:ln>
            <a:effectLst/>
          </p:spPr>
          <p:txBody>
            <a:bodyPr wrap="square" lIns="45719" tIns="45719" rIns="45719" bIns="45719" numCol="1" anchor="ctr">
              <a:noAutofit/>
            </a:bodyPr>
            <a:lstStyle/>
            <a:p>
              <a:pPr algn="ctr">
                <a:defRPr sz="1300">
                  <a:latin typeface="Arial"/>
                  <a:ea typeface="Arial"/>
                  <a:cs typeface="Arial"/>
                  <a:sym typeface="Arial"/>
                </a:defRPr>
              </a:pPr>
              <a:endParaRPr/>
            </a:p>
          </p:txBody>
        </p:sp>
        <p:sp>
          <p:nvSpPr>
            <p:cNvPr id="55" name="AutoShape 249"/>
            <p:cNvSpPr/>
            <p:nvPr/>
          </p:nvSpPr>
          <p:spPr>
            <a:xfrm>
              <a:off x="-1" y="0"/>
              <a:ext cx="12192003" cy="1"/>
            </a:xfrm>
            <a:prstGeom prst="line">
              <a:avLst/>
            </a:prstGeom>
            <a:noFill/>
            <a:ln w="9525" cap="flat">
              <a:solidFill>
                <a:srgbClr val="0070A2"/>
              </a:solidFill>
              <a:prstDash val="solid"/>
              <a:round/>
            </a:ln>
            <a:effectLst/>
          </p:spPr>
          <p:txBody>
            <a:bodyPr wrap="square" lIns="45719" tIns="45719" rIns="45719" bIns="45719" numCol="1" anchor="t">
              <a:noAutofit/>
            </a:bodyPr>
            <a:lstStyle/>
            <a:p>
              <a:endParaRPr/>
            </a:p>
          </p:txBody>
        </p:sp>
      </p:grpSp>
      <p:sp>
        <p:nvSpPr>
          <p:cNvPr id="57" name="Title Text"/>
          <p:cNvSpPr txBox="1">
            <a:spLocks noGrp="1"/>
          </p:cNvSpPr>
          <p:nvPr>
            <p:ph type="title"/>
          </p:nvPr>
        </p:nvSpPr>
        <p:spPr>
          <a:xfrm>
            <a:off x="615929" y="177800"/>
            <a:ext cx="10762207" cy="342195"/>
          </a:xfrm>
          <a:prstGeom prst="rect">
            <a:avLst/>
          </a:prstGeom>
        </p:spPr>
        <p:txBody>
          <a:bodyPr/>
          <a:lstStyle/>
          <a:p>
            <a:r>
              <a:t>Title Text</a:t>
            </a:r>
          </a:p>
        </p:txBody>
      </p:sp>
      <p:sp>
        <p:nvSpPr>
          <p:cNvPr id="58" name="Body Level One…"/>
          <p:cNvSpPr txBox="1">
            <a:spLocks noGrp="1"/>
          </p:cNvSpPr>
          <p:nvPr>
            <p:ph type="body" idx="1"/>
          </p:nvPr>
        </p:nvSpPr>
        <p:spPr>
          <a:xfrm>
            <a:off x="615951" y="914400"/>
            <a:ext cx="10763250" cy="5146965"/>
          </a:xfrm>
          <a:prstGeom prst="rect">
            <a:avLst/>
          </a:prstGeom>
        </p:spPr>
        <p:txBody>
          <a:bodyPr/>
          <a:lstStyle>
            <a:lvl1pPr>
              <a:lnSpc>
                <a:spcPct val="150000"/>
              </a:lnSpc>
              <a:spcBef>
                <a:spcPts val="1800"/>
              </a:spcBef>
            </a:lvl1pPr>
            <a:lvl2pPr>
              <a:lnSpc>
                <a:spcPct val="150000"/>
              </a:lnSpc>
              <a:spcBef>
                <a:spcPts val="1800"/>
              </a:spcBef>
            </a:lvl2pPr>
            <a:lvl3pPr>
              <a:lnSpc>
                <a:spcPct val="150000"/>
              </a:lnSpc>
              <a:spcBef>
                <a:spcPts val="1800"/>
              </a:spcBef>
            </a:lvl3pPr>
            <a:lvl4pPr>
              <a:lnSpc>
                <a:spcPct val="150000"/>
              </a:lnSpc>
              <a:spcBef>
                <a:spcPts val="1800"/>
              </a:spcBef>
            </a:lvl4pPr>
            <a:lvl5pPr>
              <a:lnSpc>
                <a:spcPct val="150000"/>
              </a:lnSpc>
              <a:spcBef>
                <a:spcPts val="1800"/>
              </a:spcBef>
            </a:lvl5pPr>
          </a:lstStyle>
          <a:p>
            <a:r>
              <a:t>Body Level One</a:t>
            </a:r>
          </a:p>
          <a:p>
            <a:pPr lvl="1"/>
            <a:r>
              <a:t>Body Level Two</a:t>
            </a:r>
          </a:p>
          <a:p>
            <a:pPr lvl="2"/>
            <a:r>
              <a:t>Body Level Three</a:t>
            </a:r>
          </a:p>
          <a:p>
            <a:pPr lvl="3"/>
            <a:r>
              <a:t>Body Level Four</a:t>
            </a:r>
          </a:p>
          <a:p>
            <a:pPr lvl="4"/>
            <a:r>
              <a:t>Body Level Five</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0" name="Text Placeholder 5"/>
          <p:cNvSpPr>
            <a:spLocks noGrp="1"/>
          </p:cNvSpPr>
          <p:nvPr>
            <p:ph type="body" sz="quarter" idx="21"/>
          </p:nvPr>
        </p:nvSpPr>
        <p:spPr>
          <a:xfrm>
            <a:off x="6600946" y="235303"/>
            <a:ext cx="3151038" cy="342195"/>
          </a:xfrm>
          <a:prstGeom prst="rect">
            <a:avLst/>
          </a:prstGeom>
        </p:spPr>
        <p:txBody>
          <a:bodyPr/>
          <a:lstStyle/>
          <a:p>
            <a:pPr>
              <a:lnSpc>
                <a:spcPct val="100000"/>
              </a:lnSpc>
              <a:spcBef>
                <a:spcPts val="0"/>
              </a:spcBef>
              <a:defRPr sz="1800" b="0">
                <a:solidFill>
                  <a:schemeClr val="accent3"/>
                </a:solidFill>
              </a:defRPr>
            </a:pPr>
            <a:endParaRPr/>
          </a:p>
        </p:txBody>
      </p:sp>
    </p:spTree>
    <p:extLst>
      <p:ext uri="{BB962C8B-B14F-4D97-AF65-F5344CB8AC3E}">
        <p14:creationId xmlns:p14="http://schemas.microsoft.com/office/powerpoint/2010/main" val="3447460192"/>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grpSp>
        <p:nvGrpSpPr>
          <p:cNvPr id="69" name="Group 10"/>
          <p:cNvGrpSpPr/>
          <p:nvPr/>
        </p:nvGrpSpPr>
        <p:grpSpPr>
          <a:xfrm>
            <a:off x="-2" y="686551"/>
            <a:ext cx="12192003" cy="815021"/>
            <a:chOff x="0" y="0"/>
            <a:chExt cx="12192001" cy="815020"/>
          </a:xfrm>
        </p:grpSpPr>
        <p:sp>
          <p:nvSpPr>
            <p:cNvPr id="67" name="Rectangle 11"/>
            <p:cNvSpPr/>
            <p:nvPr/>
          </p:nvSpPr>
          <p:spPr>
            <a:xfrm>
              <a:off x="-1" y="-1"/>
              <a:ext cx="12192003" cy="815022"/>
            </a:xfrm>
            <a:prstGeom prst="rect">
              <a:avLst/>
            </a:prstGeom>
            <a:gradFill flip="none" rotWithShape="1">
              <a:gsLst>
                <a:gs pos="0">
                  <a:srgbClr val="FFFFFF"/>
                </a:gs>
                <a:gs pos="100000">
                  <a:srgbClr val="F2F2F2"/>
                </a:gs>
              </a:gsLst>
              <a:lin ang="16200000" scaled="0"/>
            </a:gradFill>
            <a:ln w="12700" cap="flat">
              <a:noFill/>
              <a:miter lim="400000"/>
            </a:ln>
            <a:effectLst/>
          </p:spPr>
          <p:txBody>
            <a:bodyPr wrap="square" lIns="45719" tIns="45719" rIns="45719" bIns="45719" numCol="1" anchor="ctr">
              <a:noAutofit/>
            </a:bodyPr>
            <a:lstStyle/>
            <a:p>
              <a:pPr algn="ctr">
                <a:defRPr sz="1300">
                  <a:latin typeface="Arial"/>
                  <a:ea typeface="Arial"/>
                  <a:cs typeface="Arial"/>
                  <a:sym typeface="Arial"/>
                </a:defRPr>
              </a:pPr>
              <a:endParaRPr/>
            </a:p>
          </p:txBody>
        </p:sp>
        <p:sp>
          <p:nvSpPr>
            <p:cNvPr id="68" name="AutoShape 249"/>
            <p:cNvSpPr/>
            <p:nvPr/>
          </p:nvSpPr>
          <p:spPr>
            <a:xfrm>
              <a:off x="-1" y="0"/>
              <a:ext cx="12192003" cy="1"/>
            </a:xfrm>
            <a:prstGeom prst="line">
              <a:avLst/>
            </a:prstGeom>
            <a:noFill/>
            <a:ln w="9525" cap="flat">
              <a:solidFill>
                <a:srgbClr val="0070A2"/>
              </a:solidFill>
              <a:prstDash val="solid"/>
              <a:round/>
            </a:ln>
            <a:effectLst/>
          </p:spPr>
          <p:txBody>
            <a:bodyPr wrap="square" lIns="45719" tIns="45719" rIns="45719" bIns="45719" numCol="1" anchor="t">
              <a:noAutofit/>
            </a:bodyPr>
            <a:lstStyle/>
            <a:p>
              <a:endParaRPr/>
            </a:p>
          </p:txBody>
        </p:sp>
      </p:grpSp>
      <p:sp>
        <p:nvSpPr>
          <p:cNvPr id="70" name="Title Text"/>
          <p:cNvSpPr txBox="1">
            <a:spLocks noGrp="1"/>
          </p:cNvSpPr>
          <p:nvPr>
            <p:ph type="title"/>
          </p:nvPr>
        </p:nvSpPr>
        <p:spPr>
          <a:xfrm>
            <a:off x="619125" y="177800"/>
            <a:ext cx="10670117" cy="336550"/>
          </a:xfrm>
          <a:prstGeom prst="rect">
            <a:avLst/>
          </a:prstGeom>
        </p:spPr>
        <p:txBody>
          <a:bodyPr/>
          <a:lstStyle/>
          <a:p>
            <a:r>
              <a:t>Title Text</a:t>
            </a:r>
          </a:p>
        </p:txBody>
      </p:sp>
      <p:sp>
        <p:nvSpPr>
          <p:cNvPr id="71" name="Body Level One…"/>
          <p:cNvSpPr txBox="1">
            <a:spLocks noGrp="1"/>
          </p:cNvSpPr>
          <p:nvPr>
            <p:ph type="body" idx="1"/>
          </p:nvPr>
        </p:nvSpPr>
        <p:spPr>
          <a:xfrm>
            <a:off x="619123" y="914406"/>
            <a:ext cx="10692633" cy="5172071"/>
          </a:xfrm>
          <a:prstGeom prst="rect">
            <a:avLst/>
          </a:prstGeom>
        </p:spPr>
        <p:txBody>
          <a:bodyPr/>
          <a:lstStyle>
            <a:lvl1pPr>
              <a:lnSpc>
                <a:spcPct val="150000"/>
              </a:lnSpc>
              <a:spcBef>
                <a:spcPts val="1800"/>
              </a:spcBef>
              <a:defRPr b="0">
                <a:solidFill>
                  <a:srgbClr val="595959"/>
                </a:solidFill>
              </a:defRPr>
            </a:lvl1pPr>
            <a:lvl2pPr>
              <a:lnSpc>
                <a:spcPct val="150000"/>
              </a:lnSpc>
              <a:spcBef>
                <a:spcPts val="1800"/>
              </a:spcBef>
              <a:defRPr b="0">
                <a:solidFill>
                  <a:srgbClr val="595959"/>
                </a:solidFill>
              </a:defRPr>
            </a:lvl2pPr>
            <a:lvl3pPr marL="174625" indent="-174625">
              <a:lnSpc>
                <a:spcPct val="150000"/>
              </a:lnSpc>
              <a:spcBef>
                <a:spcPts val="1800"/>
              </a:spcBef>
              <a:defRPr b="0">
                <a:solidFill>
                  <a:srgbClr val="595959"/>
                </a:solidFill>
              </a:defRPr>
            </a:lvl3pPr>
            <a:lvl4pPr>
              <a:lnSpc>
                <a:spcPct val="150000"/>
              </a:lnSpc>
              <a:spcBef>
                <a:spcPts val="1800"/>
              </a:spcBef>
              <a:defRPr b="0">
                <a:solidFill>
                  <a:srgbClr val="595959"/>
                </a:solidFill>
              </a:defRPr>
            </a:lvl4pPr>
            <a:lvl5pPr>
              <a:lnSpc>
                <a:spcPct val="150000"/>
              </a:lnSpc>
              <a:spcBef>
                <a:spcPts val="1800"/>
              </a:spcBef>
              <a:defRPr b="0">
                <a:solidFill>
                  <a:srgbClr val="595959"/>
                </a:solidFill>
              </a:defRPr>
            </a:lvl5pPr>
          </a:lstStyle>
          <a:p>
            <a:r>
              <a:t>Body Level One</a:t>
            </a:r>
          </a:p>
          <a:p>
            <a:pPr lvl="1"/>
            <a:r>
              <a:t>Body Level Two</a:t>
            </a:r>
          </a:p>
          <a:p>
            <a:pPr lvl="2"/>
            <a:r>
              <a:t>Body Level Three</a:t>
            </a:r>
          </a:p>
          <a:p>
            <a:pPr lvl="3"/>
            <a:r>
              <a:t>Body Level Four</a:t>
            </a:r>
          </a:p>
          <a:p>
            <a:pPr lvl="4"/>
            <a:r>
              <a:t>Body Level Five</a:t>
            </a:r>
          </a:p>
        </p:txBody>
      </p:sp>
      <p:sp>
        <p:nvSpPr>
          <p:cNvPr id="72" name="Slide Number"/>
          <p:cNvSpPr txBox="1">
            <a:spLocks noGrp="1"/>
          </p:cNvSpPr>
          <p:nvPr>
            <p:ph type="sldNum" sz="quarter" idx="2"/>
          </p:nvPr>
        </p:nvSpPr>
        <p:spPr>
          <a:xfrm>
            <a:off x="11871469" y="6604697"/>
            <a:ext cx="168090" cy="14783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53957437"/>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grpSp>
        <p:nvGrpSpPr>
          <p:cNvPr id="91" name="Group 8"/>
          <p:cNvGrpSpPr/>
          <p:nvPr/>
        </p:nvGrpSpPr>
        <p:grpSpPr>
          <a:xfrm>
            <a:off x="9787003" y="-9056"/>
            <a:ext cx="2404998" cy="697579"/>
            <a:chOff x="0" y="0"/>
            <a:chExt cx="2404997" cy="697577"/>
          </a:xfrm>
        </p:grpSpPr>
        <p:sp>
          <p:nvSpPr>
            <p:cNvPr id="89" name="Parallelogram 12"/>
            <p:cNvSpPr/>
            <p:nvPr/>
          </p:nvSpPr>
          <p:spPr>
            <a:xfrm>
              <a:off x="-1" y="2087"/>
              <a:ext cx="2404999" cy="69549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381" y="0"/>
                  </a:lnTo>
                  <a:lnTo>
                    <a:pt x="21600" y="0"/>
                  </a:lnTo>
                  <a:lnTo>
                    <a:pt x="18219" y="21600"/>
                  </a:lnTo>
                  <a:close/>
                </a:path>
              </a:pathLst>
            </a:custGeom>
            <a:solidFill>
              <a:srgbClr val="00ADE4"/>
            </a:solidFill>
            <a:ln w="12700" cap="flat">
              <a:noFill/>
              <a:miter lim="400000"/>
            </a:ln>
            <a:effectLst/>
          </p:spPr>
          <p:txBody>
            <a:bodyPr wrap="square" lIns="45719" tIns="45719" rIns="45719" bIns="45719" numCol="1" anchor="t">
              <a:noAutofit/>
            </a:bodyPr>
            <a:lstStyle/>
            <a:p>
              <a:pPr>
                <a:spcBef>
                  <a:spcPts val="900"/>
                </a:spcBef>
                <a:defRPr sz="1300">
                  <a:solidFill>
                    <a:srgbClr val="021F43"/>
                  </a:solidFill>
                  <a:latin typeface="Trebuchet MS"/>
                  <a:ea typeface="Trebuchet MS"/>
                  <a:cs typeface="Trebuchet MS"/>
                  <a:sym typeface="Trebuchet MS"/>
                </a:defRPr>
              </a:pPr>
              <a:endParaRPr/>
            </a:p>
          </p:txBody>
        </p:sp>
        <p:sp>
          <p:nvSpPr>
            <p:cNvPr id="90" name="Rectangle 14"/>
            <p:cNvSpPr/>
            <p:nvPr/>
          </p:nvSpPr>
          <p:spPr>
            <a:xfrm>
              <a:off x="962415" y="0"/>
              <a:ext cx="1442583" cy="697578"/>
            </a:xfrm>
            <a:prstGeom prst="rect">
              <a:avLst/>
            </a:prstGeom>
            <a:solidFill>
              <a:srgbClr val="00ADE4"/>
            </a:solidFill>
            <a:ln w="12700" cap="flat">
              <a:noFill/>
              <a:miter lim="400000"/>
            </a:ln>
            <a:effectLst/>
          </p:spPr>
          <p:txBody>
            <a:bodyPr wrap="square" lIns="45719" tIns="45719" rIns="45719" bIns="45719" numCol="1" anchor="t">
              <a:noAutofit/>
            </a:bodyPr>
            <a:lstStyle/>
            <a:p>
              <a:pPr>
                <a:spcBef>
                  <a:spcPts val="900"/>
                </a:spcBef>
                <a:defRPr sz="1300">
                  <a:solidFill>
                    <a:srgbClr val="021F43"/>
                  </a:solidFill>
                  <a:latin typeface="Trebuchet MS"/>
                  <a:ea typeface="Trebuchet MS"/>
                  <a:cs typeface="Trebuchet MS"/>
                  <a:sym typeface="Trebuchet MS"/>
                </a:defRPr>
              </a:pPr>
              <a:endParaRPr/>
            </a:p>
          </p:txBody>
        </p:sp>
      </p:grpSp>
      <p:grpSp>
        <p:nvGrpSpPr>
          <p:cNvPr id="94" name="Group 10"/>
          <p:cNvGrpSpPr/>
          <p:nvPr/>
        </p:nvGrpSpPr>
        <p:grpSpPr>
          <a:xfrm>
            <a:off x="-6303" y="-2386"/>
            <a:ext cx="10073201" cy="695492"/>
            <a:chOff x="0" y="0"/>
            <a:chExt cx="10073199" cy="695491"/>
          </a:xfrm>
        </p:grpSpPr>
        <p:sp>
          <p:nvSpPr>
            <p:cNvPr id="92" name="Parallelogram 5"/>
            <p:cNvSpPr/>
            <p:nvPr/>
          </p:nvSpPr>
          <p:spPr>
            <a:xfrm>
              <a:off x="661830" y="0"/>
              <a:ext cx="9411370" cy="69549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64" y="0"/>
                  </a:lnTo>
                  <a:lnTo>
                    <a:pt x="21600" y="0"/>
                  </a:lnTo>
                  <a:lnTo>
                    <a:pt x="20736" y="21600"/>
                  </a:lnTo>
                  <a:close/>
                </a:path>
              </a:pathLst>
            </a:custGeom>
            <a:gradFill flip="none" rotWithShape="1">
              <a:gsLst>
                <a:gs pos="44000">
                  <a:srgbClr val="021F43"/>
                </a:gs>
                <a:gs pos="100000">
                  <a:srgbClr val="00ADE4"/>
                </a:gs>
              </a:gsLst>
              <a:lin ang="2700000" scaled="0"/>
            </a:gradFill>
            <a:ln w="12700" cap="flat">
              <a:noFill/>
              <a:miter lim="400000"/>
            </a:ln>
            <a:effectLst/>
          </p:spPr>
          <p:txBody>
            <a:bodyPr wrap="square" lIns="45719" tIns="45719" rIns="45719" bIns="45719" numCol="1" anchor="t">
              <a:noAutofit/>
            </a:bodyPr>
            <a:lstStyle/>
            <a:p>
              <a:pPr>
                <a:spcBef>
                  <a:spcPts val="900"/>
                </a:spcBef>
                <a:defRPr sz="1300">
                  <a:solidFill>
                    <a:srgbClr val="021F43"/>
                  </a:solidFill>
                  <a:latin typeface="Trebuchet MS"/>
                  <a:ea typeface="Trebuchet MS"/>
                  <a:cs typeface="Trebuchet MS"/>
                  <a:sym typeface="Trebuchet MS"/>
                </a:defRPr>
              </a:pPr>
              <a:endParaRPr/>
            </a:p>
          </p:txBody>
        </p:sp>
        <p:sp>
          <p:nvSpPr>
            <p:cNvPr id="93" name="Rectangle 6"/>
            <p:cNvSpPr/>
            <p:nvPr/>
          </p:nvSpPr>
          <p:spPr>
            <a:xfrm>
              <a:off x="0" y="0"/>
              <a:ext cx="1164920" cy="695492"/>
            </a:xfrm>
            <a:prstGeom prst="rect">
              <a:avLst/>
            </a:prstGeom>
            <a:solidFill>
              <a:srgbClr val="021F43"/>
            </a:solidFill>
            <a:ln w="12700" cap="flat">
              <a:noFill/>
              <a:miter lim="400000"/>
            </a:ln>
            <a:effectLst/>
          </p:spPr>
          <p:txBody>
            <a:bodyPr wrap="square" lIns="45719" tIns="45719" rIns="45719" bIns="45719" numCol="1" anchor="t">
              <a:noAutofit/>
            </a:bodyPr>
            <a:lstStyle/>
            <a:p>
              <a:pPr>
                <a:spcBef>
                  <a:spcPts val="900"/>
                </a:spcBef>
                <a:defRPr sz="1300">
                  <a:solidFill>
                    <a:srgbClr val="021F43"/>
                  </a:solidFill>
                  <a:latin typeface="Trebuchet MS"/>
                  <a:ea typeface="Trebuchet MS"/>
                  <a:cs typeface="Trebuchet MS"/>
                  <a:sym typeface="Trebuchet MS"/>
                </a:defRPr>
              </a:pPr>
              <a:endParaRPr/>
            </a:p>
          </p:txBody>
        </p:sp>
      </p:grpSp>
      <p:sp>
        <p:nvSpPr>
          <p:cNvPr id="95" name="Title Text"/>
          <p:cNvSpPr txBox="1">
            <a:spLocks noGrp="1"/>
          </p:cNvSpPr>
          <p:nvPr>
            <p:ph type="title"/>
          </p:nvPr>
        </p:nvSpPr>
        <p:spPr>
          <a:xfrm>
            <a:off x="0" y="-2382"/>
            <a:ext cx="10012471" cy="695491"/>
          </a:xfrm>
          <a:prstGeom prst="rect">
            <a:avLst/>
          </a:prstGeom>
        </p:spPr>
        <p:txBody>
          <a:bodyPr lIns="91439" tIns="91439" rIns="91439" bIns="91439" anchor="ctr"/>
          <a:lstStyle>
            <a:lvl1pPr>
              <a:defRPr sz="1800">
                <a:solidFill>
                  <a:srgbClr val="FFFFFF"/>
                </a:solidFill>
                <a:effectLst>
                  <a:outerShdw blurRad="50800" dist="38100" dir="10800000" rotWithShape="0">
                    <a:srgbClr val="000000">
                      <a:alpha val="40000"/>
                    </a:srgbClr>
                  </a:outerShdw>
                </a:effectLst>
              </a:defRPr>
            </a:lvl1pPr>
          </a:lstStyle>
          <a:p>
            <a:r>
              <a:t>Title Text</a:t>
            </a:r>
          </a:p>
        </p:txBody>
      </p:sp>
      <p:sp>
        <p:nvSpPr>
          <p:cNvPr id="96" name="Body Level One…"/>
          <p:cNvSpPr txBox="1">
            <a:spLocks noGrp="1"/>
          </p:cNvSpPr>
          <p:nvPr>
            <p:ph type="body" idx="1" hasCustomPrompt="1"/>
          </p:nvPr>
        </p:nvSpPr>
        <p:spPr>
          <a:xfrm>
            <a:off x="576158" y="823946"/>
            <a:ext cx="11039683" cy="5543452"/>
          </a:xfrm>
          <a:prstGeom prst="rect">
            <a:avLst/>
          </a:prstGeom>
        </p:spPr>
        <p:txBody>
          <a:bodyPr/>
          <a:lstStyle>
            <a:lvl1pPr>
              <a:lnSpc>
                <a:spcPct val="150000"/>
              </a:lnSpc>
              <a:spcBef>
                <a:spcPts val="1800"/>
              </a:spcBef>
              <a:defRPr sz="2200" b="0">
                <a:solidFill>
                  <a:srgbClr val="414752"/>
                </a:solidFill>
                <a:latin typeface="Garamond"/>
                <a:ea typeface="Garamond"/>
                <a:cs typeface="Garamond"/>
                <a:sym typeface="Garamond"/>
              </a:defRPr>
            </a:lvl1pPr>
            <a:lvl2pPr marL="349250" indent="-349250">
              <a:lnSpc>
                <a:spcPct val="150000"/>
              </a:lnSpc>
              <a:spcBef>
                <a:spcPts val="1800"/>
              </a:spcBef>
              <a:defRPr sz="2200" b="0">
                <a:solidFill>
                  <a:srgbClr val="414752"/>
                </a:solidFill>
                <a:latin typeface="Garamond"/>
                <a:ea typeface="Garamond"/>
                <a:cs typeface="Garamond"/>
                <a:sym typeface="Garamond"/>
              </a:defRPr>
            </a:lvl2pPr>
            <a:lvl3pPr marL="349250" indent="-349250">
              <a:lnSpc>
                <a:spcPct val="150000"/>
              </a:lnSpc>
              <a:spcBef>
                <a:spcPts val="1800"/>
              </a:spcBef>
              <a:defRPr sz="2200" b="0">
                <a:solidFill>
                  <a:srgbClr val="414752"/>
                </a:solidFill>
                <a:latin typeface="Garamond"/>
                <a:ea typeface="Garamond"/>
                <a:cs typeface="Garamond"/>
                <a:sym typeface="Garamond"/>
              </a:defRPr>
            </a:lvl3pPr>
            <a:lvl4pPr marL="895350" indent="-349250">
              <a:lnSpc>
                <a:spcPct val="150000"/>
              </a:lnSpc>
              <a:spcBef>
                <a:spcPts val="1800"/>
              </a:spcBef>
              <a:defRPr sz="2200" b="0">
                <a:solidFill>
                  <a:srgbClr val="414752"/>
                </a:solidFill>
                <a:latin typeface="Garamond"/>
                <a:ea typeface="Garamond"/>
                <a:cs typeface="Garamond"/>
                <a:sym typeface="Garamond"/>
              </a:defRPr>
            </a:lvl4pPr>
            <a:lvl5pPr marL="1260475" indent="-349250">
              <a:lnSpc>
                <a:spcPct val="150000"/>
              </a:lnSpc>
              <a:spcBef>
                <a:spcPts val="1800"/>
              </a:spcBef>
              <a:defRPr sz="2200" b="0">
                <a:solidFill>
                  <a:srgbClr val="414752"/>
                </a:solidFill>
                <a:latin typeface="Garamond"/>
                <a:ea typeface="Garamond"/>
                <a:cs typeface="Garamond"/>
                <a:sym typeface="Garamond"/>
              </a:defRPr>
            </a:lvl5pPr>
          </a:lstStyle>
          <a:p>
            <a:r>
              <a:t>Paragraph content</a:t>
            </a:r>
          </a:p>
          <a:p>
            <a:pPr lvl="1"/>
            <a:endParaRPr/>
          </a:p>
          <a:p>
            <a:pPr lvl="2"/>
            <a:endParaRPr/>
          </a:p>
          <a:p>
            <a:pPr lvl="3"/>
            <a:endParaRPr/>
          </a:p>
          <a:p>
            <a:pPr lvl="4"/>
            <a:endParaRPr/>
          </a:p>
        </p:txBody>
      </p:sp>
      <p:sp>
        <p:nvSpPr>
          <p:cNvPr id="97" name="Slide Number"/>
          <p:cNvSpPr txBox="1">
            <a:spLocks noGrp="1"/>
          </p:cNvSpPr>
          <p:nvPr>
            <p:ph type="sldNum" sz="quarter" idx="2"/>
          </p:nvPr>
        </p:nvSpPr>
        <p:spPr>
          <a:xfrm>
            <a:off x="11696403" y="6455838"/>
            <a:ext cx="342266" cy="332741"/>
          </a:xfrm>
          <a:prstGeom prst="rect">
            <a:avLst/>
          </a:prstGeom>
        </p:spPr>
        <p:txBody>
          <a:bodyPr lIns="45719" tIns="45719" rIns="45719" bIns="45719" anchor="t"/>
          <a:lstStyle>
            <a:lvl1pPr algn="l">
              <a:defRPr sz="1600">
                <a:solidFill>
                  <a:srgbClr val="021F43"/>
                </a:solidFill>
                <a:latin typeface="Trebuchet MS"/>
                <a:ea typeface="Trebuchet MS"/>
                <a:cs typeface="Trebuchet MS"/>
                <a:sym typeface="Trebuchet MS"/>
              </a:defRPr>
            </a:lvl1pPr>
          </a:lstStyle>
          <a:p>
            <a:fld id="{86CB4B4D-7CA3-9044-876B-883B54F8677D}" type="slidenum">
              <a:t>‹#›</a:t>
            </a:fld>
            <a:endParaRPr/>
          </a:p>
        </p:txBody>
      </p:sp>
      <p:pic>
        <p:nvPicPr>
          <p:cNvPr id="98" name="Picture 9" descr="Picture 9"/>
          <p:cNvPicPr>
            <a:picLocks noChangeAspect="1"/>
          </p:cNvPicPr>
          <p:nvPr/>
        </p:nvPicPr>
        <p:blipFill>
          <a:blip r:embed="rId2"/>
          <a:stretch>
            <a:fillRect/>
          </a:stretch>
        </p:blipFill>
        <p:spPr>
          <a:xfrm>
            <a:off x="10163078" y="98153"/>
            <a:ext cx="1920070" cy="494418"/>
          </a:xfrm>
          <a:prstGeom prst="rect">
            <a:avLst/>
          </a:prstGeom>
          <a:ln w="12700">
            <a:miter lim="400000"/>
          </a:ln>
        </p:spPr>
      </p:pic>
      <p:sp>
        <p:nvSpPr>
          <p:cNvPr id="99" name="Straight Connector 7"/>
          <p:cNvSpPr/>
          <p:nvPr/>
        </p:nvSpPr>
        <p:spPr>
          <a:xfrm>
            <a:off x="0" y="6858000"/>
            <a:ext cx="12192000" cy="0"/>
          </a:xfrm>
          <a:prstGeom prst="line">
            <a:avLst/>
          </a:prstGeom>
          <a:ln w="38100">
            <a:solidFill>
              <a:srgbClr val="016694"/>
            </a:solidFill>
          </a:ln>
        </p:spPr>
        <p:txBody>
          <a:bodyPr lIns="45719" rIns="45719"/>
          <a:lstStyle/>
          <a:p>
            <a:pPr>
              <a:defRPr b="1">
                <a:solidFill>
                  <a:srgbClr val="021F43"/>
                </a:solidFill>
                <a:latin typeface="Arial"/>
                <a:ea typeface="Arial"/>
                <a:cs typeface="Arial"/>
                <a:sym typeface="Arial"/>
              </a:defRPr>
            </a:pPr>
            <a:endParaRPr/>
          </a:p>
        </p:txBody>
      </p:sp>
    </p:spTree>
    <p:extLst>
      <p:ext uri="{BB962C8B-B14F-4D97-AF65-F5344CB8AC3E}">
        <p14:creationId xmlns:p14="http://schemas.microsoft.com/office/powerpoint/2010/main" val="3147532799"/>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3_Title and Content">
    <p:spTree>
      <p:nvGrpSpPr>
        <p:cNvPr id="1" name=""/>
        <p:cNvGrpSpPr/>
        <p:nvPr/>
      </p:nvGrpSpPr>
      <p:grpSpPr>
        <a:xfrm>
          <a:off x="0" y="0"/>
          <a:ext cx="0" cy="0"/>
          <a:chOff x="0" y="0"/>
          <a:chExt cx="0" cy="0"/>
        </a:xfrm>
      </p:grpSpPr>
      <p:pic>
        <p:nvPicPr>
          <p:cNvPr id="106" name="Picture 9" descr="Picture 9"/>
          <p:cNvPicPr>
            <a:picLocks noChangeAspect="1"/>
          </p:cNvPicPr>
          <p:nvPr/>
        </p:nvPicPr>
        <p:blipFill>
          <a:blip r:embed="rId2"/>
          <a:stretch>
            <a:fillRect/>
          </a:stretch>
        </p:blipFill>
        <p:spPr>
          <a:xfrm>
            <a:off x="5181600" y="6400800"/>
            <a:ext cx="1905000" cy="261194"/>
          </a:xfrm>
          <a:prstGeom prst="rect">
            <a:avLst/>
          </a:prstGeom>
          <a:ln w="12700">
            <a:miter lim="400000"/>
          </a:ln>
        </p:spPr>
      </p:pic>
      <p:sp>
        <p:nvSpPr>
          <p:cNvPr id="107" name="Rectangle 10"/>
          <p:cNvSpPr/>
          <p:nvPr/>
        </p:nvSpPr>
        <p:spPr>
          <a:xfrm>
            <a:off x="1524000" y="0"/>
            <a:ext cx="9144000" cy="6858000"/>
          </a:xfrm>
          <a:prstGeom prst="rect">
            <a:avLst/>
          </a:prstGeom>
          <a:ln w="63500">
            <a:solidFill>
              <a:srgbClr val="125687"/>
            </a:solidFill>
          </a:ln>
        </p:spPr>
        <p:txBody>
          <a:bodyPr lIns="45719" rIns="45719" anchor="ctr"/>
          <a:lstStyle/>
          <a:p>
            <a:pPr algn="ctr">
              <a:defRPr sz="1800">
                <a:solidFill>
                  <a:srgbClr val="FFFFFF"/>
                </a:solidFill>
              </a:defRPr>
            </a:pPr>
            <a:endParaRPr/>
          </a:p>
        </p:txBody>
      </p:sp>
      <p:pic>
        <p:nvPicPr>
          <p:cNvPr id="108" name="Picture 2" descr="Picture 2"/>
          <p:cNvPicPr>
            <a:picLocks noChangeAspect="1"/>
          </p:cNvPicPr>
          <p:nvPr/>
        </p:nvPicPr>
        <p:blipFill>
          <a:blip r:embed="rId3"/>
          <a:stretch>
            <a:fillRect/>
          </a:stretch>
        </p:blipFill>
        <p:spPr>
          <a:xfrm>
            <a:off x="1524000" y="0"/>
            <a:ext cx="9144000" cy="1505244"/>
          </a:xfrm>
          <a:prstGeom prst="rect">
            <a:avLst/>
          </a:prstGeom>
          <a:ln w="12700">
            <a:miter lim="400000"/>
          </a:ln>
        </p:spPr>
      </p:pic>
      <p:sp>
        <p:nvSpPr>
          <p:cNvPr id="109" name="Title Text"/>
          <p:cNvSpPr txBox="1">
            <a:spLocks noGrp="1"/>
          </p:cNvSpPr>
          <p:nvPr>
            <p:ph type="title"/>
          </p:nvPr>
        </p:nvSpPr>
        <p:spPr>
          <a:xfrm>
            <a:off x="1981200" y="0"/>
            <a:ext cx="8229600" cy="990600"/>
          </a:xfrm>
          <a:prstGeom prst="rect">
            <a:avLst/>
          </a:prstGeom>
        </p:spPr>
        <p:txBody>
          <a:bodyPr lIns="45719" tIns="45719" rIns="45719" bIns="45719" anchor="ctr"/>
          <a:lstStyle>
            <a:lvl1pPr algn="ctr">
              <a:defRPr sz="4400" b="0">
                <a:solidFill>
                  <a:srgbClr val="000000"/>
                </a:solidFill>
                <a:latin typeface="+mj-lt"/>
                <a:ea typeface="+mj-ea"/>
                <a:cs typeface="+mj-cs"/>
                <a:sym typeface="Calibri"/>
              </a:defRPr>
            </a:lvl1pPr>
          </a:lstStyle>
          <a:p>
            <a:r>
              <a:t>Title Text</a:t>
            </a:r>
          </a:p>
        </p:txBody>
      </p:sp>
      <p:sp>
        <p:nvSpPr>
          <p:cNvPr id="110" name="Slide Number"/>
          <p:cNvSpPr txBox="1">
            <a:spLocks noGrp="1"/>
          </p:cNvSpPr>
          <p:nvPr>
            <p:ph type="sldNum" sz="quarter" idx="2"/>
          </p:nvPr>
        </p:nvSpPr>
        <p:spPr>
          <a:xfrm>
            <a:off x="9797692" y="6342677"/>
            <a:ext cx="413108" cy="392471"/>
          </a:xfrm>
          <a:prstGeom prst="rect">
            <a:avLst/>
          </a:prstGeom>
        </p:spPr>
        <p:txBody>
          <a:bodyPr lIns="45719" tIns="45719" rIns="45719" bIns="45719"/>
          <a:lstStyle>
            <a:lvl1pPr algn="r">
              <a:defRPr sz="2400" b="0">
                <a:solidFill>
                  <a:srgbClr val="FFFFFF"/>
                </a:solidFill>
                <a:latin typeface="+mj-lt"/>
                <a:ea typeface="+mj-ea"/>
                <a:cs typeface="+mj-cs"/>
                <a:sym typeface="Calibri"/>
              </a:defRPr>
            </a:lvl1pPr>
          </a:lstStyle>
          <a:p>
            <a:fld id="{86CB4B4D-7CA3-9044-876B-883B54F8677D}" type="slidenum">
              <a:t>‹#›</a:t>
            </a:fld>
            <a:endParaRPr/>
          </a:p>
        </p:txBody>
      </p:sp>
    </p:spTree>
    <p:extLst>
      <p:ext uri="{BB962C8B-B14F-4D97-AF65-F5344CB8AC3E}">
        <p14:creationId xmlns:p14="http://schemas.microsoft.com/office/powerpoint/2010/main" val="160382634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E5D9-D76D-4BC2-A9F8-EC890E3AF8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A0883-18A3-43DB-A902-B198ECB264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2059E-F1D3-4BE4-94BF-906462B2047E}"/>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DC3C79DE-AA36-4DFD-89E9-157EE6DB75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027221-D1C3-4FDE-8262-4FF8DE89BA28}"/>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29953176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2_Title and Content">
    <p:spTree>
      <p:nvGrpSpPr>
        <p:cNvPr id="1" name=""/>
        <p:cNvGrpSpPr/>
        <p:nvPr/>
      </p:nvGrpSpPr>
      <p:grpSpPr>
        <a:xfrm>
          <a:off x="0" y="0"/>
          <a:ext cx="0" cy="0"/>
          <a:chOff x="0" y="0"/>
          <a:chExt cx="0" cy="0"/>
        </a:xfrm>
      </p:grpSpPr>
      <p:pic>
        <p:nvPicPr>
          <p:cNvPr id="117" name="Picture 9" descr="Picture 9"/>
          <p:cNvPicPr>
            <a:picLocks noChangeAspect="1"/>
          </p:cNvPicPr>
          <p:nvPr/>
        </p:nvPicPr>
        <p:blipFill>
          <a:blip r:embed="rId2"/>
          <a:stretch>
            <a:fillRect/>
          </a:stretch>
        </p:blipFill>
        <p:spPr>
          <a:xfrm>
            <a:off x="5257800" y="6400798"/>
            <a:ext cx="1616240" cy="285262"/>
          </a:xfrm>
          <a:prstGeom prst="rect">
            <a:avLst/>
          </a:prstGeom>
          <a:ln w="12700">
            <a:miter lim="400000"/>
          </a:ln>
        </p:spPr>
      </p:pic>
      <p:sp>
        <p:nvSpPr>
          <p:cNvPr id="118" name="Rectangle 10"/>
          <p:cNvSpPr/>
          <p:nvPr/>
        </p:nvSpPr>
        <p:spPr>
          <a:xfrm>
            <a:off x="1524000" y="0"/>
            <a:ext cx="9144000" cy="6858000"/>
          </a:xfrm>
          <a:prstGeom prst="rect">
            <a:avLst/>
          </a:prstGeom>
          <a:ln w="63500">
            <a:solidFill>
              <a:srgbClr val="125687"/>
            </a:solidFill>
          </a:ln>
        </p:spPr>
        <p:txBody>
          <a:bodyPr lIns="45719" rIns="45719" anchor="ctr"/>
          <a:lstStyle/>
          <a:p>
            <a:pPr algn="ctr">
              <a:defRPr sz="1800">
                <a:solidFill>
                  <a:srgbClr val="FFFFFF"/>
                </a:solidFill>
              </a:defRPr>
            </a:pPr>
            <a:endParaRPr/>
          </a:p>
        </p:txBody>
      </p:sp>
      <p:pic>
        <p:nvPicPr>
          <p:cNvPr id="119" name="Picture 2" descr="Picture 2"/>
          <p:cNvPicPr>
            <a:picLocks noChangeAspect="1"/>
          </p:cNvPicPr>
          <p:nvPr/>
        </p:nvPicPr>
        <p:blipFill>
          <a:blip r:embed="rId3"/>
          <a:stretch>
            <a:fillRect/>
          </a:stretch>
        </p:blipFill>
        <p:spPr>
          <a:xfrm>
            <a:off x="1524000" y="0"/>
            <a:ext cx="9144000" cy="1505244"/>
          </a:xfrm>
          <a:prstGeom prst="rect">
            <a:avLst/>
          </a:prstGeom>
          <a:ln w="12700">
            <a:miter lim="400000"/>
          </a:ln>
        </p:spPr>
      </p:pic>
      <p:sp>
        <p:nvSpPr>
          <p:cNvPr id="120" name="Title Text"/>
          <p:cNvSpPr txBox="1">
            <a:spLocks noGrp="1"/>
          </p:cNvSpPr>
          <p:nvPr>
            <p:ph type="title"/>
          </p:nvPr>
        </p:nvSpPr>
        <p:spPr>
          <a:xfrm>
            <a:off x="1981200" y="0"/>
            <a:ext cx="8229600" cy="990600"/>
          </a:xfrm>
          <a:prstGeom prst="rect">
            <a:avLst/>
          </a:prstGeom>
        </p:spPr>
        <p:txBody>
          <a:bodyPr lIns="45719" tIns="45719" rIns="45719" bIns="45719" anchor="ctr"/>
          <a:lstStyle>
            <a:lvl1pPr algn="ctr">
              <a:defRPr sz="4400" b="0">
                <a:solidFill>
                  <a:srgbClr val="FFFFFF"/>
                </a:solidFill>
                <a:latin typeface="+mj-lt"/>
                <a:ea typeface="+mj-ea"/>
                <a:cs typeface="+mj-cs"/>
                <a:sym typeface="Calibri"/>
              </a:defRPr>
            </a:lvl1pPr>
          </a:lstStyle>
          <a:p>
            <a:r>
              <a:t>Title Text</a:t>
            </a:r>
          </a:p>
        </p:txBody>
      </p:sp>
      <p:sp>
        <p:nvSpPr>
          <p:cNvPr id="121" name="Body Level One…"/>
          <p:cNvSpPr txBox="1">
            <a:spLocks noGrp="1"/>
          </p:cNvSpPr>
          <p:nvPr>
            <p:ph type="body" idx="1"/>
          </p:nvPr>
        </p:nvSpPr>
        <p:spPr>
          <a:xfrm>
            <a:off x="2819400" y="1143000"/>
            <a:ext cx="7848600" cy="4525963"/>
          </a:xfrm>
          <a:prstGeom prst="rect">
            <a:avLst/>
          </a:prstGeom>
        </p:spPr>
        <p:txBody>
          <a:bodyPr lIns="45719" tIns="45719" rIns="45719" bIns="45719"/>
          <a:lstStyle>
            <a:lvl1pPr marL="342900" indent="-342900">
              <a:lnSpc>
                <a:spcPct val="100000"/>
              </a:lnSpc>
              <a:spcBef>
                <a:spcPts val="700"/>
              </a:spcBef>
              <a:buClr>
                <a:srgbClr val="4F81BD"/>
              </a:buClr>
              <a:buSzPct val="100000"/>
              <a:buChar char="▪"/>
              <a:defRPr sz="3200" b="0">
                <a:solidFill>
                  <a:srgbClr val="000000"/>
                </a:solidFill>
                <a:latin typeface="+mj-lt"/>
                <a:ea typeface="+mj-ea"/>
                <a:cs typeface="+mj-cs"/>
                <a:sym typeface="Calibri"/>
              </a:defRPr>
            </a:lvl1pPr>
            <a:lvl2pPr marL="783771" indent="-326571">
              <a:lnSpc>
                <a:spcPct val="100000"/>
              </a:lnSpc>
              <a:spcBef>
                <a:spcPts val="700"/>
              </a:spcBef>
              <a:buClr>
                <a:srgbClr val="4F81BD"/>
              </a:buClr>
              <a:buChar char="–"/>
              <a:defRPr sz="3200" b="0">
                <a:solidFill>
                  <a:srgbClr val="000000"/>
                </a:solidFill>
                <a:latin typeface="+mj-lt"/>
                <a:ea typeface="+mj-ea"/>
                <a:cs typeface="+mj-cs"/>
                <a:sym typeface="Calibri"/>
              </a:defRPr>
            </a:lvl2pPr>
            <a:lvl3pPr marL="1219200" indent="-304800">
              <a:lnSpc>
                <a:spcPct val="100000"/>
              </a:lnSpc>
              <a:spcBef>
                <a:spcPts val="700"/>
              </a:spcBef>
              <a:buClr>
                <a:srgbClr val="4F81BD"/>
              </a:buClr>
              <a:defRPr sz="3200" b="0">
                <a:solidFill>
                  <a:srgbClr val="000000"/>
                </a:solidFill>
                <a:latin typeface="+mj-lt"/>
                <a:ea typeface="+mj-ea"/>
                <a:cs typeface="+mj-cs"/>
                <a:sym typeface="Calibri"/>
              </a:defRPr>
            </a:lvl3pPr>
            <a:lvl4pPr marL="1737360" indent="-365760">
              <a:lnSpc>
                <a:spcPct val="100000"/>
              </a:lnSpc>
              <a:spcBef>
                <a:spcPts val="700"/>
              </a:spcBef>
              <a:buClr>
                <a:srgbClr val="4F81BD"/>
              </a:buClr>
              <a:buChar char="–"/>
              <a:defRPr sz="3200" b="0">
                <a:solidFill>
                  <a:srgbClr val="000000"/>
                </a:solidFill>
                <a:latin typeface="+mj-lt"/>
                <a:ea typeface="+mj-ea"/>
                <a:cs typeface="+mj-cs"/>
                <a:sym typeface="Calibri"/>
              </a:defRPr>
            </a:lvl4pPr>
            <a:lvl5pPr marL="2194560" indent="-365760">
              <a:lnSpc>
                <a:spcPct val="100000"/>
              </a:lnSpc>
              <a:spcBef>
                <a:spcPts val="700"/>
              </a:spcBef>
              <a:buClr>
                <a:srgbClr val="4F81BD"/>
              </a:buClr>
              <a:buChar char="»"/>
              <a:defRPr sz="3200" b="0">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22" name="Slide Number"/>
          <p:cNvSpPr txBox="1">
            <a:spLocks noGrp="1"/>
          </p:cNvSpPr>
          <p:nvPr>
            <p:ph type="sldNum" sz="quarter" idx="2"/>
          </p:nvPr>
        </p:nvSpPr>
        <p:spPr>
          <a:xfrm>
            <a:off x="9849187" y="6368821"/>
            <a:ext cx="361614" cy="340183"/>
          </a:xfrm>
          <a:prstGeom prst="rect">
            <a:avLst/>
          </a:prstGeom>
        </p:spPr>
        <p:txBody>
          <a:bodyPr lIns="45719" tIns="45719" rIns="45719" bIns="45719"/>
          <a:lstStyle>
            <a:lvl1pPr algn="r">
              <a:defRPr sz="2000" b="0">
                <a:solidFill>
                  <a:schemeClr val="accent3"/>
                </a:solidFill>
                <a:latin typeface="+mj-lt"/>
                <a:ea typeface="+mj-ea"/>
                <a:cs typeface="+mj-cs"/>
                <a:sym typeface="Calibri"/>
              </a:defRPr>
            </a:lvl1pPr>
          </a:lstStyle>
          <a:p>
            <a:fld id="{86CB4B4D-7CA3-9044-876B-883B54F8677D}" type="slidenum">
              <a:t>‹#›</a:t>
            </a:fld>
            <a:endParaRPr/>
          </a:p>
        </p:txBody>
      </p:sp>
    </p:spTree>
    <p:extLst>
      <p:ext uri="{BB962C8B-B14F-4D97-AF65-F5344CB8AC3E}">
        <p14:creationId xmlns:p14="http://schemas.microsoft.com/office/powerpoint/2010/main" val="4259954401"/>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able of Contents">
    <p:spTree>
      <p:nvGrpSpPr>
        <p:cNvPr id="1" name=""/>
        <p:cNvGrpSpPr/>
        <p:nvPr/>
      </p:nvGrpSpPr>
      <p:grpSpPr>
        <a:xfrm>
          <a:off x="0" y="0"/>
          <a:ext cx="0" cy="0"/>
          <a:chOff x="0" y="0"/>
          <a:chExt cx="0" cy="0"/>
        </a:xfrm>
      </p:grpSpPr>
      <p:pic>
        <p:nvPicPr>
          <p:cNvPr id="129" name="Picture 9" descr="Picture 9"/>
          <p:cNvPicPr>
            <a:picLocks noChangeAspect="1"/>
          </p:cNvPicPr>
          <p:nvPr/>
        </p:nvPicPr>
        <p:blipFill>
          <a:blip r:embed="rId2"/>
          <a:stretch>
            <a:fillRect/>
          </a:stretch>
        </p:blipFill>
        <p:spPr>
          <a:xfrm>
            <a:off x="9998839" y="6260508"/>
            <a:ext cx="1793684" cy="456856"/>
          </a:xfrm>
          <a:prstGeom prst="rect">
            <a:avLst/>
          </a:prstGeom>
          <a:ln w="12700">
            <a:miter lim="400000"/>
          </a:ln>
        </p:spPr>
      </p:pic>
      <p:sp>
        <p:nvSpPr>
          <p:cNvPr id="130" name="Rectangle 9"/>
          <p:cNvSpPr/>
          <p:nvPr/>
        </p:nvSpPr>
        <p:spPr>
          <a:xfrm>
            <a:off x="0" y="1100137"/>
            <a:ext cx="12192000" cy="176213"/>
          </a:xfrm>
          <a:prstGeom prst="rect">
            <a:avLst/>
          </a:prstGeom>
          <a:solidFill>
            <a:srgbClr val="139AF0"/>
          </a:solidFill>
          <a:ln w="12700">
            <a:miter lim="400000"/>
          </a:ln>
        </p:spPr>
        <p:txBody>
          <a:bodyPr lIns="45719" rIns="45719"/>
          <a:lstStyle/>
          <a:p>
            <a:pPr>
              <a:spcBef>
                <a:spcPts val="900"/>
              </a:spcBef>
              <a:defRPr sz="1300">
                <a:solidFill>
                  <a:srgbClr val="FFFFFF"/>
                </a:solidFill>
                <a:latin typeface="Trebuchet MS"/>
                <a:ea typeface="Trebuchet MS"/>
                <a:cs typeface="Trebuchet MS"/>
                <a:sym typeface="Trebuchet MS"/>
              </a:defRPr>
            </a:pPr>
            <a:endParaRPr/>
          </a:p>
        </p:txBody>
      </p:sp>
      <p:sp>
        <p:nvSpPr>
          <p:cNvPr id="131" name="Title Text"/>
          <p:cNvSpPr txBox="1">
            <a:spLocks noGrp="1"/>
          </p:cNvSpPr>
          <p:nvPr>
            <p:ph type="title"/>
          </p:nvPr>
        </p:nvSpPr>
        <p:spPr>
          <a:xfrm>
            <a:off x="717551" y="301627"/>
            <a:ext cx="10750550" cy="756708"/>
          </a:xfrm>
          <a:prstGeom prst="rect">
            <a:avLst/>
          </a:prstGeom>
        </p:spPr>
        <p:txBody>
          <a:bodyPr/>
          <a:lstStyle>
            <a:lvl1pPr>
              <a:defRPr sz="2800" b="0">
                <a:solidFill>
                  <a:srgbClr val="021F43"/>
                </a:solidFill>
              </a:defRPr>
            </a:lvl1pPr>
          </a:lstStyle>
          <a:p>
            <a:r>
              <a:t>Title Text</a:t>
            </a:r>
          </a:p>
        </p:txBody>
      </p:sp>
      <p:sp>
        <p:nvSpPr>
          <p:cNvPr id="132" name="Body Level One…"/>
          <p:cNvSpPr txBox="1">
            <a:spLocks noGrp="1"/>
          </p:cNvSpPr>
          <p:nvPr>
            <p:ph type="body" idx="1"/>
          </p:nvPr>
        </p:nvSpPr>
        <p:spPr>
          <a:xfrm>
            <a:off x="717551" y="1598612"/>
            <a:ext cx="10750550" cy="4613806"/>
          </a:xfrm>
          <a:prstGeom prst="rect">
            <a:avLst/>
          </a:prstGeom>
        </p:spPr>
        <p:txBody>
          <a:bodyPr/>
          <a:lstStyle>
            <a:lvl1pPr>
              <a:lnSpc>
                <a:spcPct val="100000"/>
              </a:lnSpc>
              <a:spcBef>
                <a:spcPts val="2400"/>
              </a:spcBef>
              <a:tabLst>
                <a:tab pos="8394700" algn="r"/>
              </a:tabLst>
              <a:defRPr sz="2200" b="0">
                <a:solidFill>
                  <a:srgbClr val="595959"/>
                </a:solidFill>
              </a:defRPr>
            </a:lvl1pPr>
            <a:lvl2pPr marL="349250" indent="-349250">
              <a:lnSpc>
                <a:spcPct val="100000"/>
              </a:lnSpc>
              <a:spcBef>
                <a:spcPts val="2400"/>
              </a:spcBef>
              <a:tabLst>
                <a:tab pos="8394700" algn="r"/>
              </a:tabLst>
              <a:defRPr sz="2200" b="0">
                <a:solidFill>
                  <a:srgbClr val="595959"/>
                </a:solidFill>
              </a:defRPr>
            </a:lvl2pPr>
            <a:lvl3pPr marL="349250" indent="-349250">
              <a:lnSpc>
                <a:spcPct val="100000"/>
              </a:lnSpc>
              <a:spcBef>
                <a:spcPts val="2400"/>
              </a:spcBef>
              <a:tabLst>
                <a:tab pos="8394700" algn="r"/>
              </a:tabLst>
              <a:defRPr sz="2200" b="0">
                <a:solidFill>
                  <a:srgbClr val="595959"/>
                </a:solidFill>
              </a:defRPr>
            </a:lvl3pPr>
            <a:lvl4pPr marL="895350" indent="-349250">
              <a:lnSpc>
                <a:spcPct val="100000"/>
              </a:lnSpc>
              <a:spcBef>
                <a:spcPts val="2400"/>
              </a:spcBef>
              <a:tabLst>
                <a:tab pos="8394700" algn="r"/>
              </a:tabLst>
              <a:defRPr sz="2200" b="0">
                <a:solidFill>
                  <a:srgbClr val="595959"/>
                </a:solidFill>
              </a:defRPr>
            </a:lvl4pPr>
            <a:lvl5pPr marL="1260475" indent="-349250">
              <a:lnSpc>
                <a:spcPct val="100000"/>
              </a:lnSpc>
              <a:spcBef>
                <a:spcPts val="2400"/>
              </a:spcBef>
              <a:tabLst>
                <a:tab pos="8394700" algn="r"/>
              </a:tabLst>
              <a:defRPr sz="2200" b="0">
                <a:solidFill>
                  <a:srgbClr val="595959"/>
                </a:solidFill>
              </a:defRPr>
            </a:lvl5pPr>
          </a:lstStyle>
          <a:p>
            <a:r>
              <a:t>Body Level One</a:t>
            </a:r>
          </a:p>
          <a:p>
            <a:pPr lvl="1"/>
            <a:r>
              <a:t>Body Level Two</a:t>
            </a:r>
          </a:p>
          <a:p>
            <a:pPr lvl="2"/>
            <a:r>
              <a:t>Body Level Three</a:t>
            </a:r>
          </a:p>
          <a:p>
            <a:pPr lvl="3"/>
            <a:r>
              <a:t>Body Level Four</a:t>
            </a:r>
          </a:p>
          <a:p>
            <a:pPr lvl="4"/>
            <a:r>
              <a:t>Body Level Five</a:t>
            </a:r>
          </a:p>
        </p:txBody>
      </p:sp>
      <p:sp>
        <p:nvSpPr>
          <p:cNvPr id="133" name="Slide Number"/>
          <p:cNvSpPr txBox="1">
            <a:spLocks noGrp="1"/>
          </p:cNvSpPr>
          <p:nvPr>
            <p:ph type="sldNum" sz="quarter" idx="2"/>
          </p:nvPr>
        </p:nvSpPr>
        <p:spPr>
          <a:xfrm>
            <a:off x="476251" y="6455474"/>
            <a:ext cx="168089" cy="147830"/>
          </a:xfrm>
          <a:prstGeom prst="rect">
            <a:avLst/>
          </a:prstGeom>
        </p:spPr>
        <p:txBody>
          <a:bodyPr/>
          <a:lstStyle>
            <a:lvl1pPr algn="l">
              <a:defRPr b="0"/>
            </a:lvl1pPr>
          </a:lstStyle>
          <a:p>
            <a:fld id="{86CB4B4D-7CA3-9044-876B-883B54F8677D}" type="slidenum">
              <a:t>‹#›</a:t>
            </a:fld>
            <a:endParaRPr/>
          </a:p>
        </p:txBody>
      </p:sp>
    </p:spTree>
    <p:extLst>
      <p:ext uri="{BB962C8B-B14F-4D97-AF65-F5344CB8AC3E}">
        <p14:creationId xmlns:p14="http://schemas.microsoft.com/office/powerpoint/2010/main" val="3292189272"/>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White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30" name="Title 329"/>
          <p:cNvSpPr>
            <a:spLocks noGrp="1"/>
          </p:cNvSpPr>
          <p:nvPr>
            <p:ph type="title" hasCustomPrompt="1"/>
          </p:nvPr>
        </p:nvSpPr>
        <p:spPr>
          <a:xfrm>
            <a:off x="1196032" y="1677818"/>
            <a:ext cx="9295741" cy="1822161"/>
          </a:xfrm>
        </p:spPr>
        <p:txBody>
          <a:bodyPr lIns="0" tIns="0" rIns="0" bIns="0" anchor="b">
            <a:normAutofit/>
          </a:bodyPr>
          <a:lstStyle>
            <a:lvl1pPr>
              <a:lnSpc>
                <a:spcPct val="100000"/>
              </a:lnSpc>
              <a:spcBef>
                <a:spcPts val="0"/>
              </a:spcBef>
              <a:defRPr sz="2025" b="1" i="0" baseline="0">
                <a:solidFill>
                  <a:schemeClr val="bg1"/>
                </a:solidFill>
                <a:latin typeface="Arial" panose="020B0604020202020204" pitchFamily="34" charset="0"/>
                <a:cs typeface="Arial" panose="020B0604020202020204" pitchFamily="34" charset="0"/>
              </a:defRPr>
            </a:lvl1pPr>
          </a:lstStyle>
          <a:p>
            <a:r>
              <a:rPr lang="en-US"/>
              <a:t>Presentation Title Up to Three Lines at this size</a:t>
            </a:r>
          </a:p>
        </p:txBody>
      </p:sp>
    </p:spTree>
    <p:extLst>
      <p:ext uri="{BB962C8B-B14F-4D97-AF65-F5344CB8AC3E}">
        <p14:creationId xmlns:p14="http://schemas.microsoft.com/office/powerpoint/2010/main" val="1034212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A68C-8092-45C2-BA08-AE0B61A5AD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73D8D3-83D1-448D-A755-AE44460CA9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7FC1AC-DB22-4E46-A17F-4C210888DABD}"/>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82EB26E6-3145-42F4-A8E0-625E12001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B735D-85CA-40C3-81D3-D13142F068D7}"/>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143259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FD625-1808-4902-8FE3-C1697EFF13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FC4E1B-759D-47E3-AF74-70C8D13E4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E70CF8-2ADA-4F52-8364-75DA30AE15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5B6355-0838-4AFB-8B57-EB5F80001677}"/>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6" name="Footer Placeholder 5">
            <a:extLst>
              <a:ext uri="{FF2B5EF4-FFF2-40B4-BE49-F238E27FC236}">
                <a16:creationId xmlns:a16="http://schemas.microsoft.com/office/drawing/2014/main" id="{68D76070-7F23-4D07-ADC2-8641487B4F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E942B4-9351-4B9A-9DAB-3E8EC4835CCA}"/>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772455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8E1DE-B2CB-4A56-A668-BAA54A16E6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A28E91-C97A-477A-90DE-3834C0A6F8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41AF43-5DF7-49B5-9A51-BB5CC5433E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C24C4B-3CE5-4E50-9D52-60C5B428EA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044A59-7DF8-4926-A6F8-DAA70D4311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A1071E-FDC0-42E6-A894-0C98994A75D5}"/>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8" name="Footer Placeholder 7">
            <a:extLst>
              <a:ext uri="{FF2B5EF4-FFF2-40B4-BE49-F238E27FC236}">
                <a16:creationId xmlns:a16="http://schemas.microsoft.com/office/drawing/2014/main" id="{23B0D7DD-5D5E-4DE0-AB3E-E06C840E94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FB37E5-E694-4D9B-8B01-DE1D93776932}"/>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306450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AD70-EE7D-47A7-8CC7-065E97A965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E95098-7105-4869-AF04-EB30D58EE10F}"/>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4" name="Footer Placeholder 3">
            <a:extLst>
              <a:ext uri="{FF2B5EF4-FFF2-40B4-BE49-F238E27FC236}">
                <a16:creationId xmlns:a16="http://schemas.microsoft.com/office/drawing/2014/main" id="{E2F64736-80B1-4A7F-A0E5-A8A7F567BF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3E3DBC-315E-4422-9FCB-2CA1F222BEB3}"/>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185298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6491A-DD7E-40EA-B791-5D06ED7A612C}"/>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3" name="Footer Placeholder 2">
            <a:extLst>
              <a:ext uri="{FF2B5EF4-FFF2-40B4-BE49-F238E27FC236}">
                <a16:creationId xmlns:a16="http://schemas.microsoft.com/office/drawing/2014/main" id="{66810090-F8FE-4EAB-B9A1-16B5A7E11C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30284F-2BD2-41A4-BB83-383253445090}"/>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243249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7E14-DF97-4DC5-B195-162AE94250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AB507-EBCF-4AFD-A159-471A0666EF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08A8EE-7A2A-41C5-B196-26866A9D4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505B9D-07E1-475E-A5B9-1E4CC571D812}"/>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6" name="Footer Placeholder 5">
            <a:extLst>
              <a:ext uri="{FF2B5EF4-FFF2-40B4-BE49-F238E27FC236}">
                <a16:creationId xmlns:a16="http://schemas.microsoft.com/office/drawing/2014/main" id="{49410167-E040-4880-B6C7-293D1E041A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A96C1-6ED9-4F3C-995A-6F81E74AA8B0}"/>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1103144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9FD62-C181-4774-A25B-92EB12EAD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A4FCFF-5A72-4D54-8550-7F78617E98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DC9CF5-E7B1-48D8-BAB6-83612D6F5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3507D-A0C0-4925-834F-F16512EAB8CF}"/>
              </a:ext>
            </a:extLst>
          </p:cNvPr>
          <p:cNvSpPr>
            <a:spLocks noGrp="1"/>
          </p:cNvSpPr>
          <p:nvPr>
            <p:ph type="dt" sz="half" idx="10"/>
          </p:nvPr>
        </p:nvSpPr>
        <p:spPr/>
        <p:txBody>
          <a:bodyPr/>
          <a:lstStyle/>
          <a:p>
            <a:fld id="{F6EA3B17-DB49-45EB-8A82-8FE968BD3D24}" type="datetimeFigureOut">
              <a:rPr lang="en-US" smtClean="0"/>
              <a:t>6/2/2024</a:t>
            </a:fld>
            <a:endParaRPr lang="en-US"/>
          </a:p>
        </p:txBody>
      </p:sp>
      <p:sp>
        <p:nvSpPr>
          <p:cNvPr id="6" name="Footer Placeholder 5">
            <a:extLst>
              <a:ext uri="{FF2B5EF4-FFF2-40B4-BE49-F238E27FC236}">
                <a16:creationId xmlns:a16="http://schemas.microsoft.com/office/drawing/2014/main" id="{8DDD64BB-EE41-4CDF-BB2E-36D6FCD656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5B230-C768-4EE6-BE61-99754188A152}"/>
              </a:ext>
            </a:extLst>
          </p:cNvPr>
          <p:cNvSpPr>
            <a:spLocks noGrp="1"/>
          </p:cNvSpPr>
          <p:nvPr>
            <p:ph type="sldNum" sz="quarter" idx="12"/>
          </p:nvPr>
        </p:nvSpPr>
        <p:spPr/>
        <p:txBody>
          <a:bodyPr/>
          <a:lstStyle/>
          <a:p>
            <a:fld id="{144BB6D9-4447-4E10-BD93-F300D2528D3B}" type="slidenum">
              <a:rPr lang="en-US" smtClean="0"/>
              <a:t>‹#›</a:t>
            </a:fld>
            <a:endParaRPr lang="en-US"/>
          </a:p>
        </p:txBody>
      </p:sp>
    </p:spTree>
    <p:extLst>
      <p:ext uri="{BB962C8B-B14F-4D97-AF65-F5344CB8AC3E}">
        <p14:creationId xmlns:p14="http://schemas.microsoft.com/office/powerpoint/2010/main" val="34743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9C6854-C3AF-45AA-B245-FDC8013CE5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78F7C4-9D38-45F0-B434-D5861F24EC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BD046-5AED-447C-8234-DBDE2289D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A3B17-DB49-45EB-8A82-8FE968BD3D24}" type="datetimeFigureOut">
              <a:rPr lang="en-US" smtClean="0"/>
              <a:t>6/2/2024</a:t>
            </a:fld>
            <a:endParaRPr lang="en-US"/>
          </a:p>
        </p:txBody>
      </p:sp>
      <p:sp>
        <p:nvSpPr>
          <p:cNvPr id="5" name="Footer Placeholder 4">
            <a:extLst>
              <a:ext uri="{FF2B5EF4-FFF2-40B4-BE49-F238E27FC236}">
                <a16:creationId xmlns:a16="http://schemas.microsoft.com/office/drawing/2014/main" id="{8C56F92D-FB5F-4D62-BD8B-3FEF748D96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3C1339-3641-4107-97AC-736869C803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BB6D9-4447-4E10-BD93-F300D2528D3B}" type="slidenum">
              <a:rPr lang="en-US" smtClean="0"/>
              <a:t>‹#›</a:t>
            </a:fld>
            <a:endParaRPr lang="en-US"/>
          </a:p>
        </p:txBody>
      </p:sp>
    </p:spTree>
    <p:extLst>
      <p:ext uri="{BB962C8B-B14F-4D97-AF65-F5344CB8AC3E}">
        <p14:creationId xmlns:p14="http://schemas.microsoft.com/office/powerpoint/2010/main" val="3600649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 name="Group 10"/>
          <p:cNvGrpSpPr/>
          <p:nvPr/>
        </p:nvGrpSpPr>
        <p:grpSpPr>
          <a:xfrm>
            <a:off x="-2" y="686551"/>
            <a:ext cx="12192003" cy="815021"/>
            <a:chOff x="0" y="0"/>
            <a:chExt cx="12192001" cy="815020"/>
          </a:xfrm>
        </p:grpSpPr>
        <p:sp>
          <p:nvSpPr>
            <p:cNvPr id="2" name="Rectangle 11"/>
            <p:cNvSpPr/>
            <p:nvPr/>
          </p:nvSpPr>
          <p:spPr>
            <a:xfrm>
              <a:off x="-1" y="-1"/>
              <a:ext cx="12192003" cy="815022"/>
            </a:xfrm>
            <a:prstGeom prst="rect">
              <a:avLst/>
            </a:prstGeom>
            <a:gradFill flip="none" rotWithShape="1">
              <a:gsLst>
                <a:gs pos="0">
                  <a:srgbClr val="FFFFFF"/>
                </a:gs>
                <a:gs pos="100000">
                  <a:srgbClr val="F2F2F2"/>
                </a:gs>
              </a:gsLst>
              <a:lin ang="16200000" scaled="0"/>
            </a:gradFill>
            <a:ln w="12700" cap="flat">
              <a:noFill/>
              <a:miter lim="400000"/>
            </a:ln>
            <a:effectLst/>
          </p:spPr>
          <p:txBody>
            <a:bodyPr wrap="square" lIns="45719" tIns="45719" rIns="45719" bIns="45719" numCol="1" anchor="ctr">
              <a:noAutofit/>
            </a:bodyPr>
            <a:lstStyle/>
            <a:p>
              <a:pPr algn="ctr">
                <a:defRPr sz="1300">
                  <a:latin typeface="Arial"/>
                  <a:ea typeface="Arial"/>
                  <a:cs typeface="Arial"/>
                  <a:sym typeface="Arial"/>
                </a:defRPr>
              </a:pPr>
              <a:endParaRPr/>
            </a:p>
          </p:txBody>
        </p:sp>
        <p:sp>
          <p:nvSpPr>
            <p:cNvPr id="3" name="AutoShape 249"/>
            <p:cNvSpPr/>
            <p:nvPr/>
          </p:nvSpPr>
          <p:spPr>
            <a:xfrm>
              <a:off x="-1" y="0"/>
              <a:ext cx="12192003" cy="1"/>
            </a:xfrm>
            <a:prstGeom prst="line">
              <a:avLst/>
            </a:prstGeom>
            <a:noFill/>
            <a:ln w="9525" cap="flat">
              <a:solidFill>
                <a:srgbClr val="0070A2"/>
              </a:solidFill>
              <a:prstDash val="solid"/>
              <a:round/>
            </a:ln>
            <a:effectLst/>
          </p:spPr>
          <p:txBody>
            <a:bodyPr wrap="square" lIns="45719" tIns="45719" rIns="45719" bIns="45719" numCol="1" anchor="t">
              <a:noAutofit/>
            </a:bodyPr>
            <a:lstStyle/>
            <a:p>
              <a:endParaRPr/>
            </a:p>
          </p:txBody>
        </p:sp>
      </p:grpSp>
      <p:sp>
        <p:nvSpPr>
          <p:cNvPr id="5" name="Rectangle 1256"/>
          <p:cNvSpPr/>
          <p:nvPr/>
        </p:nvSpPr>
        <p:spPr>
          <a:xfrm>
            <a:off x="957792" y="545307"/>
            <a:ext cx="12701" cy="12701"/>
          </a:xfrm>
          <a:prstGeom prst="rect">
            <a:avLst/>
          </a:prstGeom>
          <a:solidFill>
            <a:srgbClr val="FFFFFF"/>
          </a:solidFill>
          <a:ln w="12700">
            <a:miter lim="400000"/>
          </a:ln>
        </p:spPr>
        <p:txBody>
          <a:bodyPr lIns="45719" rIns="45719"/>
          <a:lstStyle/>
          <a:p>
            <a:pPr>
              <a:spcBef>
                <a:spcPts val="900"/>
              </a:spcBef>
              <a:defRPr sz="1300">
                <a:solidFill>
                  <a:srgbClr val="021F43"/>
                </a:solidFill>
                <a:latin typeface="Arial"/>
                <a:ea typeface="Arial"/>
                <a:cs typeface="Arial"/>
                <a:sym typeface="Arial"/>
              </a:defRPr>
            </a:pPr>
            <a:endParaRPr/>
          </a:p>
        </p:txBody>
      </p:sp>
      <p:sp>
        <p:nvSpPr>
          <p:cNvPr id="6" name="Rectangle 1272"/>
          <p:cNvSpPr/>
          <p:nvPr/>
        </p:nvSpPr>
        <p:spPr>
          <a:xfrm>
            <a:off x="966258" y="524668"/>
            <a:ext cx="12701" cy="12701"/>
          </a:xfrm>
          <a:prstGeom prst="rect">
            <a:avLst/>
          </a:prstGeom>
          <a:solidFill>
            <a:srgbClr val="FFFFFF"/>
          </a:solidFill>
          <a:ln w="12700">
            <a:miter lim="400000"/>
          </a:ln>
        </p:spPr>
        <p:txBody>
          <a:bodyPr lIns="45719" rIns="45719"/>
          <a:lstStyle/>
          <a:p>
            <a:pPr>
              <a:spcBef>
                <a:spcPts val="900"/>
              </a:spcBef>
              <a:defRPr sz="1300">
                <a:solidFill>
                  <a:srgbClr val="021F43"/>
                </a:solidFill>
                <a:latin typeface="Arial"/>
                <a:ea typeface="Arial"/>
                <a:cs typeface="Arial"/>
                <a:sym typeface="Arial"/>
              </a:defRPr>
            </a:pPr>
            <a:endParaRPr/>
          </a:p>
        </p:txBody>
      </p:sp>
      <p:sp>
        <p:nvSpPr>
          <p:cNvPr id="7" name="Title Text"/>
          <p:cNvSpPr txBox="1">
            <a:spLocks noGrp="1"/>
          </p:cNvSpPr>
          <p:nvPr>
            <p:ph type="title"/>
          </p:nvPr>
        </p:nvSpPr>
        <p:spPr>
          <a:xfrm>
            <a:off x="617679" y="163868"/>
            <a:ext cx="10711621" cy="358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ormAutofit/>
          </a:bodyPr>
          <a:lstStyle/>
          <a:p>
            <a:r>
              <a:t>Title Text</a:t>
            </a:r>
          </a:p>
        </p:txBody>
      </p:sp>
      <p:sp>
        <p:nvSpPr>
          <p:cNvPr id="8" name="Body Level One…"/>
          <p:cNvSpPr txBox="1">
            <a:spLocks noGrp="1"/>
          </p:cNvSpPr>
          <p:nvPr>
            <p:ph type="body" idx="1"/>
          </p:nvPr>
        </p:nvSpPr>
        <p:spPr>
          <a:xfrm>
            <a:off x="619126" y="915990"/>
            <a:ext cx="10712450" cy="51453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11879355" y="6604697"/>
            <a:ext cx="168090" cy="147831"/>
          </a:xfrm>
          <a:prstGeom prst="rect">
            <a:avLst/>
          </a:prstGeom>
          <a:ln w="12700">
            <a:miter lim="400000"/>
          </a:ln>
        </p:spPr>
        <p:txBody>
          <a:bodyPr wrap="none" lIns="0" tIns="0" rIns="0" bIns="0" anchor="ctr">
            <a:spAutoFit/>
          </a:bodyPr>
          <a:lstStyle>
            <a:lvl1pPr algn="ctr">
              <a:defRPr sz="1100" b="1">
                <a:solidFill>
                  <a:srgbClr val="7F7F7F"/>
                </a:solidFill>
                <a:latin typeface="Arial"/>
                <a:ea typeface="Arial"/>
                <a:cs typeface="Arial"/>
                <a:sym typeface="Arial"/>
              </a:defRPr>
            </a:lvl1pPr>
          </a:lstStyle>
          <a:p>
            <a:fld id="{86CB4B4D-7CA3-9044-876B-883B54F8677D}" type="slidenum">
              <a:t>‹#›</a:t>
            </a:fld>
            <a:endParaRPr/>
          </a:p>
        </p:txBody>
      </p:sp>
    </p:spTree>
    <p:extLst>
      <p:ext uri="{BB962C8B-B14F-4D97-AF65-F5344CB8AC3E}">
        <p14:creationId xmlns:p14="http://schemas.microsoft.com/office/powerpoint/2010/main" val="29808231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txStyles>
    <p:titleStyle>
      <a:lvl1pPr marL="0" marR="0" indent="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5pPr>
      <a:lvl6pPr marL="0" marR="0" indent="45720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sz="2200" b="1" i="0" u="none" strike="noStrike" cap="none" spc="0" baseline="0">
          <a:solidFill>
            <a:srgbClr val="03336E"/>
          </a:solidFill>
          <a:uFillTx/>
          <a:latin typeface="Arial"/>
          <a:ea typeface="Arial"/>
          <a:cs typeface="Arial"/>
          <a:sym typeface="Arial"/>
        </a:defRPr>
      </a:lvl9pPr>
    </p:titleStyle>
    <p:bodyStyle>
      <a:lvl1pPr marL="0" marR="0" indent="0" algn="l" defTabSz="914400" rtl="0" latinLnBrk="0">
        <a:lnSpc>
          <a:spcPct val="130000"/>
        </a:lnSpc>
        <a:spcBef>
          <a:spcPts val="1200"/>
        </a:spcBef>
        <a:spcAft>
          <a:spcPts val="0"/>
        </a:spcAft>
        <a:buClrTx/>
        <a:buSzTx/>
        <a:buFontTx/>
        <a:buNone/>
        <a:tabLst/>
        <a:defRPr sz="1100" b="1" i="0" u="none" strike="noStrike" cap="none" spc="0" baseline="0">
          <a:solidFill>
            <a:srgbClr val="139AF0"/>
          </a:solidFill>
          <a:uFillTx/>
          <a:latin typeface="Arial"/>
          <a:ea typeface="Arial"/>
          <a:cs typeface="Arial"/>
          <a:sym typeface="Arial"/>
        </a:defRPr>
      </a:lvl1pPr>
      <a:lvl2pPr marL="285750" marR="0" indent="-285750"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2pPr>
      <a:lvl3pPr marL="557783" marR="0" indent="-285750"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3pPr>
      <a:lvl4pPr marL="831850" marR="0" indent="-285750"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4pPr>
      <a:lvl5pPr marL="1196975" marR="0" indent="-285750"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5pPr>
      <a:lvl6pPr marL="502919" marR="0" indent="-228600"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6pPr>
      <a:lvl7pPr marL="2900362" marR="0" indent="-157162"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7pPr>
      <a:lvl8pPr marL="3357562" marR="0" indent="-157162"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8pPr>
      <a:lvl9pPr marL="3814762" marR="0" indent="-157162" algn="l" defTabSz="914400" rtl="0" latinLnBrk="0">
        <a:lnSpc>
          <a:spcPct val="130000"/>
        </a:lnSpc>
        <a:spcBef>
          <a:spcPts val="1200"/>
        </a:spcBef>
        <a:spcAft>
          <a:spcPts val="0"/>
        </a:spcAft>
        <a:buClrTx/>
        <a:buSzPct val="100000"/>
        <a:buFontTx/>
        <a:buChar char="»"/>
        <a:tabLst/>
        <a:defRPr sz="1100" b="1" i="0" u="none" strike="noStrike" cap="none" spc="0" baseline="0">
          <a:solidFill>
            <a:srgbClr val="139AF0"/>
          </a:solidFill>
          <a:uFillTx/>
          <a:latin typeface="Arial"/>
          <a:ea typeface="Arial"/>
          <a:cs typeface="Arial"/>
          <a:sym typeface="Arial"/>
        </a:defRPr>
      </a:lvl9pPr>
    </p:bodyStyle>
    <p:otherStyle>
      <a:lvl1pPr marL="0" marR="0" indent="0"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1pPr>
      <a:lvl2pPr marL="0" marR="0" indent="466453"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2pPr>
      <a:lvl3pPr marL="0" marR="0" indent="932909"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3pPr>
      <a:lvl4pPr marL="0" marR="0" indent="1399361"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4pPr>
      <a:lvl5pPr marL="0" marR="0" indent="1865816"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5pPr>
      <a:lvl6pPr marL="0" marR="0" indent="2332271"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6pPr>
      <a:lvl7pPr marL="0" marR="0" indent="2798726"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7pPr>
      <a:lvl8pPr marL="0" marR="0" indent="3265180"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8pPr>
      <a:lvl9pPr marL="0" marR="0" indent="3731635" algn="ctr" defTabSz="914400" rtl="0" latinLnBrk="0">
        <a:lnSpc>
          <a:spcPct val="100000"/>
        </a:lnSpc>
        <a:spcBef>
          <a:spcPts val="0"/>
        </a:spcBef>
        <a:spcAft>
          <a:spcPts val="0"/>
        </a:spcAft>
        <a:buClrTx/>
        <a:buSzTx/>
        <a:buFontTx/>
        <a:buNone/>
        <a:tabLst/>
        <a:defRPr sz="1100" b="1"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file:///C:\Users\SOnat\OneDrive%20-%20WBG\Desktop\Cover%20of%20the%20MEKONG%20Report.pdf" TargetMode="External"/><Relationship Id="rId2" Type="http://schemas.openxmlformats.org/officeDocument/2006/relationships/image" Target="../media/image8.jpeg"/><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hyperlink" Target="https://www.ifc.org/wps/wcm/connect/CORP_EXT_Content/IFC_External_Corporate_Site/Soluti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 name="Picture 8" descr="Picture 8"/>
          <p:cNvPicPr>
            <a:picLocks noChangeAspect="1"/>
          </p:cNvPicPr>
          <p:nvPr/>
        </p:nvPicPr>
        <p:blipFill>
          <a:blip r:embed="rId2"/>
          <a:stretch>
            <a:fillRect/>
          </a:stretch>
        </p:blipFill>
        <p:spPr>
          <a:xfrm>
            <a:off x="-2" y="0"/>
            <a:ext cx="12200710" cy="5281027"/>
          </a:xfrm>
          <a:prstGeom prst="rect">
            <a:avLst/>
          </a:prstGeom>
          <a:ln w="12700">
            <a:miter lim="400000"/>
          </a:ln>
        </p:spPr>
      </p:pic>
      <p:sp>
        <p:nvSpPr>
          <p:cNvPr id="143" name="Flowchart: Manual Input 6"/>
          <p:cNvSpPr/>
          <p:nvPr/>
        </p:nvSpPr>
        <p:spPr>
          <a:xfrm>
            <a:off x="8166" y="1300160"/>
            <a:ext cx="12192542" cy="5557840"/>
          </a:xfrm>
          <a:custGeom>
            <a:avLst/>
            <a:gdLst/>
            <a:ahLst/>
            <a:cxnLst>
              <a:cxn ang="0">
                <a:pos x="wd2" y="hd2"/>
              </a:cxn>
              <a:cxn ang="5400000">
                <a:pos x="wd2" y="hd2"/>
              </a:cxn>
              <a:cxn ang="10800000">
                <a:pos x="wd2" y="hd2"/>
              </a:cxn>
              <a:cxn ang="16200000">
                <a:pos x="wd2" y="hd2"/>
              </a:cxn>
            </a:cxnLst>
            <a:rect l="0" t="0" r="r" b="b"/>
            <a:pathLst>
              <a:path w="21592" h="21600" extrusionOk="0">
                <a:moveTo>
                  <a:pt x="3" y="14526"/>
                </a:moveTo>
                <a:lnTo>
                  <a:pt x="21592" y="0"/>
                </a:lnTo>
                <a:lnTo>
                  <a:pt x="21592" y="21600"/>
                </a:lnTo>
                <a:lnTo>
                  <a:pt x="3" y="21600"/>
                </a:lnTo>
                <a:cubicBezTo>
                  <a:pt x="14" y="18451"/>
                  <a:pt x="-8" y="17675"/>
                  <a:pt x="3" y="14526"/>
                </a:cubicBezTo>
                <a:close/>
              </a:path>
            </a:pathLst>
          </a:custGeom>
          <a:solidFill>
            <a:schemeClr val="accent4"/>
          </a:solidFill>
          <a:ln>
            <a:solidFill>
              <a:schemeClr val="accent4"/>
            </a:solidFill>
          </a:ln>
        </p:spPr>
        <p:txBody>
          <a:bodyPr lIns="45719" rIns="45719"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srgbClr val="000000"/>
              </a:solidFill>
              <a:effectLst/>
              <a:uLnTx/>
              <a:uFillTx/>
              <a:latin typeface="Calibri"/>
              <a:cs typeface="Calibri"/>
              <a:sym typeface="Calibri"/>
            </a:endParaRPr>
          </a:p>
        </p:txBody>
      </p:sp>
      <p:sp>
        <p:nvSpPr>
          <p:cNvPr id="144" name="Isosceles Triangle 7"/>
          <p:cNvSpPr/>
          <p:nvPr/>
        </p:nvSpPr>
        <p:spPr>
          <a:xfrm rot="16200000">
            <a:off x="4898324" y="-443298"/>
            <a:ext cx="5553078" cy="9034273"/>
          </a:xfrm>
          <a:prstGeom prst="triangle">
            <a:avLst/>
          </a:prstGeom>
          <a:solidFill>
            <a:srgbClr val="FFFFFF"/>
          </a:solidFill>
          <a:ln>
            <a:solidFill>
              <a:srgbClr val="FFFFFF"/>
            </a:solidFill>
          </a:ln>
        </p:spPr>
        <p:txBody>
          <a:bodyPr lIns="45719" rIns="45719" anchor="ctr"/>
          <a:lstStyle/>
          <a:p>
            <a:pPr marL="0" marR="0" lvl="0" indent="0" algn="ctr" defTabSz="914400" rtl="0" eaLnBrk="1" fontAlgn="auto" latinLnBrk="0" hangingPunct="0">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srgbClr val="000000"/>
              </a:solidFill>
              <a:effectLst/>
              <a:uLnTx/>
              <a:uFillTx/>
              <a:latin typeface="Calibri"/>
              <a:cs typeface="Calibri"/>
              <a:sym typeface="Calibri"/>
            </a:endParaRPr>
          </a:p>
        </p:txBody>
      </p:sp>
      <p:sp>
        <p:nvSpPr>
          <p:cNvPr id="145" name="Title 1"/>
          <p:cNvSpPr txBox="1">
            <a:spLocks noGrp="1"/>
          </p:cNvSpPr>
          <p:nvPr>
            <p:ph type="title"/>
          </p:nvPr>
        </p:nvSpPr>
        <p:spPr>
          <a:xfrm>
            <a:off x="0" y="5906842"/>
            <a:ext cx="5395051" cy="533264"/>
          </a:xfrm>
          <a:prstGeom prst="rect">
            <a:avLst/>
          </a:prstGeom>
        </p:spPr>
        <p:txBody>
          <a:bodyPr>
            <a:normAutofit fontScale="90000"/>
          </a:bodyPr>
          <a:lstStyle/>
          <a:p>
            <a:pPr>
              <a:defRPr sz="2000" b="0">
                <a:solidFill>
                  <a:srgbClr val="FFFFFF"/>
                </a:solidFill>
              </a:defRPr>
            </a:pPr>
            <a:r>
              <a:rPr lang="en-US" dirty="0"/>
              <a:t>February 19, 2024</a:t>
            </a:r>
            <a:br>
              <a:rPr lang="en-US" dirty="0"/>
            </a:br>
            <a:r>
              <a:rPr lang="en-US" dirty="0"/>
              <a:t>Hyatt Regency Hotel in Phnom Penh, Cambodia</a:t>
            </a:r>
            <a:br>
              <a:rPr lang="en-US" dirty="0"/>
            </a:br>
            <a:r>
              <a:rPr sz="1200" dirty="0"/>
              <a:t>Read more at</a:t>
            </a:r>
            <a:r>
              <a:rPr lang="en-US" sz="1200" dirty="0"/>
              <a:t> </a:t>
            </a:r>
            <a:r>
              <a:rPr lang="en-US" sz="1200" dirty="0">
                <a:hlinkClick r:id="rId3" action="ppaction://hlinkfile"/>
              </a:rPr>
              <a:t>Trade Finance in the Mekong Region</a:t>
            </a:r>
            <a:endParaRPr sz="1100" b="1" u="sng" dirty="0">
              <a:solidFill>
                <a:schemeClr val="accent3"/>
              </a:solidFill>
              <a:uFill>
                <a:solidFill>
                  <a:schemeClr val="accent3"/>
                </a:solidFill>
              </a:uFill>
              <a:hlinkClick r:id="rId4"/>
            </a:endParaRPr>
          </a:p>
        </p:txBody>
      </p:sp>
      <p:pic>
        <p:nvPicPr>
          <p:cNvPr id="146" name="Picture 11" descr="Picture 11"/>
          <p:cNvPicPr>
            <a:picLocks noChangeAspect="1"/>
          </p:cNvPicPr>
          <p:nvPr/>
        </p:nvPicPr>
        <p:blipFill>
          <a:blip r:embed="rId5"/>
          <a:stretch>
            <a:fillRect/>
          </a:stretch>
        </p:blipFill>
        <p:spPr>
          <a:xfrm>
            <a:off x="6629671" y="3496798"/>
            <a:ext cx="4676502" cy="1154082"/>
          </a:xfrm>
          <a:prstGeom prst="rect">
            <a:avLst/>
          </a:prstGeom>
          <a:ln w="12700">
            <a:miter lim="400000"/>
          </a:ln>
        </p:spPr>
      </p:pic>
      <p:sp>
        <p:nvSpPr>
          <p:cNvPr id="147" name="Title 1"/>
          <p:cNvSpPr txBox="1"/>
          <p:nvPr/>
        </p:nvSpPr>
        <p:spPr>
          <a:xfrm>
            <a:off x="-9248" y="5461985"/>
            <a:ext cx="11170346" cy="4308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defTabSz="913520">
              <a:tabLst>
                <a:tab pos="266700" algn="l"/>
              </a:tabLst>
              <a:defRPr sz="3600" b="1">
                <a:solidFill>
                  <a:srgbClr val="FFFFFF"/>
                </a:solidFill>
              </a:defRPr>
            </a:lvl1pPr>
          </a:lstStyle>
          <a:p>
            <a:pPr marL="0" marR="0" lvl="0" indent="0" algn="l" defTabSz="913520" rtl="0" eaLnBrk="1" fontAlgn="auto" latinLnBrk="0" hangingPunct="0">
              <a:lnSpc>
                <a:spcPct val="100000"/>
              </a:lnSpc>
              <a:spcBef>
                <a:spcPts val="0"/>
              </a:spcBef>
              <a:spcAft>
                <a:spcPts val="0"/>
              </a:spcAft>
              <a:buClrTx/>
              <a:buSzTx/>
              <a:buFontTx/>
              <a:buNone/>
              <a:tabLst>
                <a:tab pos="266700" algn="l"/>
              </a:tabLst>
              <a:defRPr/>
            </a:pPr>
            <a:r>
              <a:rPr kumimoji="0" lang="en-US" sz="2800" b="1" i="0" u="none" strike="noStrike" kern="0" cap="none" spc="0" normalizeH="0" baseline="0" noProof="0" dirty="0">
                <a:ln>
                  <a:noFill/>
                </a:ln>
                <a:solidFill>
                  <a:srgbClr val="FFFFFF"/>
                </a:solidFill>
                <a:effectLst/>
                <a:uLnTx/>
                <a:uFillTx/>
                <a:latin typeface="Calibri"/>
                <a:cs typeface="Calibri"/>
                <a:sym typeface="Calibri"/>
              </a:rPr>
              <a:t>Dissemination Event &amp; Trade Operations Workshop</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319E-EDCC-40FD-BEED-F3C36CA2944C}"/>
              </a:ext>
            </a:extLst>
          </p:cNvPr>
          <p:cNvSpPr>
            <a:spLocks noGrp="1"/>
          </p:cNvSpPr>
          <p:nvPr>
            <p:ph type="title"/>
          </p:nvPr>
        </p:nvSpPr>
        <p:spPr>
          <a:xfrm>
            <a:off x="391378" y="320675"/>
            <a:ext cx="11407487" cy="1325563"/>
          </a:xfrm>
        </p:spPr>
        <p:txBody>
          <a:bodyPr>
            <a:normAutofit/>
          </a:bodyPr>
          <a:lstStyle/>
          <a:p>
            <a:r>
              <a:rPr lang="en-US" sz="5400">
                <a:solidFill>
                  <a:schemeClr val="bg1"/>
                </a:solidFill>
              </a:rPr>
              <a:t>Overview</a:t>
            </a:r>
            <a:endParaRPr lang="en-US" sz="5400" dirty="0">
              <a:solidFill>
                <a:schemeClr val="bg1"/>
              </a:solidFill>
            </a:endParaRPr>
          </a:p>
        </p:txBody>
      </p:sp>
      <p:sp>
        <p:nvSpPr>
          <p:cNvPr id="4" name="Content Placeholder 3">
            <a:extLst>
              <a:ext uri="{FF2B5EF4-FFF2-40B4-BE49-F238E27FC236}">
                <a16:creationId xmlns:a16="http://schemas.microsoft.com/office/drawing/2014/main" id="{ED3A431C-7C0D-4753-97A4-05F9FC404800}"/>
              </a:ext>
            </a:extLst>
          </p:cNvPr>
          <p:cNvSpPr>
            <a:spLocks noGrp="1"/>
          </p:cNvSpPr>
          <p:nvPr>
            <p:ph idx="1"/>
          </p:nvPr>
        </p:nvSpPr>
        <p:spPr>
          <a:xfrm>
            <a:off x="0" y="1"/>
            <a:ext cx="3986373" cy="1726057"/>
          </a:xfrm>
        </p:spPr>
        <p:txBody>
          <a:bodyPr>
            <a:normAutofit/>
          </a:bodyPr>
          <a:lstStyle/>
          <a:p>
            <a:pPr marL="0" indent="0">
              <a:buNone/>
            </a:pPr>
            <a:endParaRPr lang="en-US" sz="2900" b="1" dirty="0"/>
          </a:p>
          <a:p>
            <a:endParaRPr lang="en-US" dirty="0"/>
          </a:p>
          <a:p>
            <a:endParaRPr lang="en-US" dirty="0"/>
          </a:p>
        </p:txBody>
      </p:sp>
      <p:sp>
        <p:nvSpPr>
          <p:cNvPr id="9" name="Rectangle 8">
            <a:extLst>
              <a:ext uri="{FF2B5EF4-FFF2-40B4-BE49-F238E27FC236}">
                <a16:creationId xmlns:a16="http://schemas.microsoft.com/office/drawing/2014/main" id="{E9D75C56-5A60-4E0E-BC4B-C9F7B93B79A1}"/>
              </a:ext>
            </a:extLst>
          </p:cNvPr>
          <p:cNvSpPr/>
          <p:nvPr/>
        </p:nvSpPr>
        <p:spPr>
          <a:xfrm>
            <a:off x="0" y="0"/>
            <a:ext cx="121920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8A6CA7B-4695-4EC8-AED5-BE71ADA7EF4E}"/>
              </a:ext>
            </a:extLst>
          </p:cNvPr>
          <p:cNvSpPr txBox="1"/>
          <p:nvPr/>
        </p:nvSpPr>
        <p:spPr>
          <a:xfrm>
            <a:off x="2637127" y="-52195"/>
            <a:ext cx="6441621"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PROGRAM – 18-Feb-2024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Hyatt Regency Hotel in Phnom Penh, Cambodia</a:t>
            </a:r>
            <a:endPar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D6E5FAD-BF42-4D15-94B8-D8918CAD0F63}"/>
              </a:ext>
            </a:extLst>
          </p:cNvPr>
          <p:cNvPicPr>
            <a:picLocks noChangeAspect="1"/>
          </p:cNvPicPr>
          <p:nvPr/>
        </p:nvPicPr>
        <p:blipFill rotWithShape="1">
          <a:blip r:embed="rId2">
            <a:extLst>
              <a:ext uri="{28A0092B-C50C-407E-A947-70E740481C1C}">
                <a14:useLocalDpi xmlns:a14="http://schemas.microsoft.com/office/drawing/2010/main" val="0"/>
              </a:ext>
            </a:extLst>
          </a:blip>
          <a:srcRect t="38715" b="41927"/>
          <a:stretch/>
        </p:blipFill>
        <p:spPr>
          <a:xfrm>
            <a:off x="0" y="13593"/>
            <a:ext cx="2834094" cy="548640"/>
          </a:xfrm>
          <a:prstGeom prst="rect">
            <a:avLst/>
          </a:prstGeom>
        </p:spPr>
      </p:pic>
      <p:graphicFrame>
        <p:nvGraphicFramePr>
          <p:cNvPr id="5" name="Table 6">
            <a:extLst>
              <a:ext uri="{FF2B5EF4-FFF2-40B4-BE49-F238E27FC236}">
                <a16:creationId xmlns:a16="http://schemas.microsoft.com/office/drawing/2014/main" id="{7BEBAA29-D890-49DA-8405-D8AFD4DA1265}"/>
              </a:ext>
            </a:extLst>
          </p:cNvPr>
          <p:cNvGraphicFramePr>
            <a:graphicFrameLocks noGrp="1"/>
          </p:cNvGraphicFramePr>
          <p:nvPr>
            <p:extLst>
              <p:ext uri="{D42A27DB-BD31-4B8C-83A1-F6EECF244321}">
                <p14:modId xmlns:p14="http://schemas.microsoft.com/office/powerpoint/2010/main" val="807332241"/>
              </p:ext>
            </p:extLst>
          </p:nvPr>
        </p:nvGraphicFramePr>
        <p:xfrm>
          <a:off x="0" y="641613"/>
          <a:ext cx="12192000" cy="2193116"/>
        </p:xfrm>
        <a:graphic>
          <a:graphicData uri="http://schemas.openxmlformats.org/drawingml/2006/table">
            <a:tbl>
              <a:tblPr firstRow="1" bandRow="1">
                <a:tableStyleId>{8799B23B-EC83-4686-B30A-512413B5E67A}</a:tableStyleId>
              </a:tblPr>
              <a:tblGrid>
                <a:gridCol w="1047352">
                  <a:extLst>
                    <a:ext uri="{9D8B030D-6E8A-4147-A177-3AD203B41FA5}">
                      <a16:colId xmlns:a16="http://schemas.microsoft.com/office/drawing/2014/main" val="2928862963"/>
                    </a:ext>
                  </a:extLst>
                </a:gridCol>
                <a:gridCol w="3654529">
                  <a:extLst>
                    <a:ext uri="{9D8B030D-6E8A-4147-A177-3AD203B41FA5}">
                      <a16:colId xmlns:a16="http://schemas.microsoft.com/office/drawing/2014/main" val="928565274"/>
                    </a:ext>
                  </a:extLst>
                </a:gridCol>
                <a:gridCol w="4705275">
                  <a:extLst>
                    <a:ext uri="{9D8B030D-6E8A-4147-A177-3AD203B41FA5}">
                      <a16:colId xmlns:a16="http://schemas.microsoft.com/office/drawing/2014/main" val="2745049915"/>
                    </a:ext>
                  </a:extLst>
                </a:gridCol>
                <a:gridCol w="2784844">
                  <a:extLst>
                    <a:ext uri="{9D8B030D-6E8A-4147-A177-3AD203B41FA5}">
                      <a16:colId xmlns:a16="http://schemas.microsoft.com/office/drawing/2014/main" val="1152919664"/>
                    </a:ext>
                  </a:extLst>
                </a:gridCol>
              </a:tblGrid>
              <a:tr h="257732">
                <a:tc>
                  <a:txBody>
                    <a:bodyPr/>
                    <a:lstStyle/>
                    <a:p>
                      <a:pPr algn="ctr"/>
                      <a:r>
                        <a:rPr lang="en-US" sz="1200" dirty="0">
                          <a:solidFill>
                            <a:schemeClr val="bg1"/>
                          </a:solidFill>
                        </a:rPr>
                        <a:t>Time</a:t>
                      </a:r>
                    </a:p>
                  </a:txBody>
                  <a:tcPr>
                    <a:solidFill>
                      <a:srgbClr val="002060"/>
                    </a:solidFill>
                  </a:tcPr>
                </a:tc>
                <a:tc>
                  <a:txBody>
                    <a:bodyPr/>
                    <a:lstStyle/>
                    <a:p>
                      <a:pPr algn="ctr"/>
                      <a:r>
                        <a:rPr lang="en-US" sz="1200" dirty="0">
                          <a:solidFill>
                            <a:schemeClr val="bg1"/>
                          </a:solidFill>
                        </a:rPr>
                        <a:t>Session</a:t>
                      </a:r>
                    </a:p>
                  </a:txBody>
                  <a:tcP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endParaRPr>
                    </a:p>
                  </a:txBody>
                  <a:tcP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endParaRPr>
                    </a:p>
                  </a:txBody>
                  <a:tcPr>
                    <a:solidFill>
                      <a:srgbClr val="002060"/>
                    </a:solidFill>
                  </a:tcPr>
                </a:tc>
                <a:extLst>
                  <a:ext uri="{0D108BD9-81ED-4DB2-BD59-A6C34878D82A}">
                    <a16:rowId xmlns:a16="http://schemas.microsoft.com/office/drawing/2014/main" val="1695464906"/>
                  </a:ext>
                </a:extLst>
              </a:tr>
              <a:tr h="275670">
                <a:tc>
                  <a:txBody>
                    <a:bodyPr/>
                    <a:lstStyle/>
                    <a:p>
                      <a:r>
                        <a:rPr lang="es-AR" sz="1100" b="1" i="1" dirty="0">
                          <a:latin typeface="+mn-lt"/>
                        </a:rPr>
                        <a:t>All </a:t>
                      </a:r>
                      <a:r>
                        <a:rPr lang="es-AR" sz="1100" b="1" i="1" dirty="0" err="1">
                          <a:latin typeface="+mn-lt"/>
                        </a:rPr>
                        <a:t>day</a:t>
                      </a:r>
                      <a:endParaRPr lang="en-US" sz="1100" b="1" i="1" dirty="0">
                        <a:latin typeface="+mn-lt"/>
                      </a:endParaRPr>
                    </a:p>
                  </a:txBody>
                  <a:tcPr marL="45720" marR="45720" marT="18288" marB="18288" anchor="ctr">
                    <a:solidFill>
                      <a:schemeClr val="accent1">
                        <a:lumMod val="20000"/>
                        <a:lumOff val="80000"/>
                      </a:schemeClr>
                    </a:solidFill>
                  </a:tcPr>
                </a:tc>
                <a:tc>
                  <a:txBody>
                    <a:bodyPr/>
                    <a:lstStyle/>
                    <a:p>
                      <a:r>
                        <a:rPr lang="es-AR" sz="1100" b="1" i="1" dirty="0" err="1">
                          <a:latin typeface="+mn-lt"/>
                        </a:rPr>
                        <a:t>Arrival</a:t>
                      </a:r>
                      <a:r>
                        <a:rPr lang="es-AR" sz="1100" b="1" i="1" dirty="0">
                          <a:latin typeface="+mn-lt"/>
                        </a:rPr>
                        <a:t> and </a:t>
                      </a:r>
                      <a:r>
                        <a:rPr lang="es-AR" sz="1100" b="1" i="1" dirty="0" err="1">
                          <a:latin typeface="+mn-lt"/>
                        </a:rPr>
                        <a:t>Check</a:t>
                      </a:r>
                      <a:r>
                        <a:rPr lang="es-AR" sz="1100" b="1" i="1" dirty="0">
                          <a:latin typeface="+mn-lt"/>
                        </a:rPr>
                        <a:t>-in</a:t>
                      </a:r>
                      <a:endParaRPr lang="en-US" sz="1100" b="1" i="1" dirty="0">
                        <a:latin typeface="+mn-lt"/>
                      </a:endParaRPr>
                    </a:p>
                  </a:txBody>
                  <a:tcPr marL="45720" marR="45720" marT="18288" marB="18288" anchor="ctr">
                    <a:solidFill>
                      <a:schemeClr val="accent1">
                        <a:lumMod val="20000"/>
                        <a:lumOff val="80000"/>
                      </a:schemeClr>
                    </a:solidFill>
                  </a:tcPr>
                </a:tc>
                <a:tc>
                  <a:txBody>
                    <a:bodyPr/>
                    <a:lstStyle/>
                    <a:p>
                      <a:endParaRPr lang="en-US" sz="1100" b="1" dirty="0">
                        <a:latin typeface="+mn-lt"/>
                      </a:endParaRPr>
                    </a:p>
                  </a:txBody>
                  <a:tcPr marL="45720" marR="45720" marT="18288" marB="18288" anchor="ctr">
                    <a:solidFill>
                      <a:schemeClr val="accent1">
                        <a:lumMod val="20000"/>
                        <a:lumOff val="80000"/>
                      </a:schemeClr>
                    </a:solidFill>
                  </a:tcPr>
                </a:tc>
                <a:tc>
                  <a:txBody>
                    <a:bodyPr/>
                    <a:lstStyle/>
                    <a:p>
                      <a:endParaRPr lang="en-US" sz="1100" b="1" dirty="0">
                        <a:latin typeface="+mn-lt"/>
                      </a:endParaRPr>
                    </a:p>
                  </a:txBody>
                  <a:tcPr marL="45720" marR="45720" marT="18288" marB="18288" anchor="ctr">
                    <a:solidFill>
                      <a:schemeClr val="accent1">
                        <a:lumMod val="20000"/>
                        <a:lumOff val="80000"/>
                      </a:schemeClr>
                    </a:solidFill>
                  </a:tcPr>
                </a:tc>
                <a:extLst>
                  <a:ext uri="{0D108BD9-81ED-4DB2-BD59-A6C34878D82A}">
                    <a16:rowId xmlns:a16="http://schemas.microsoft.com/office/drawing/2014/main" val="3814107521"/>
                  </a:ext>
                </a:extLst>
              </a:tr>
              <a:tr h="389433">
                <a:tc>
                  <a:txBody>
                    <a:bodyPr/>
                    <a:lstStyle/>
                    <a:p>
                      <a:r>
                        <a:rPr lang="en-US" sz="1100" b="1" dirty="0">
                          <a:latin typeface="+mn-lt"/>
                        </a:rPr>
                        <a:t>18:00 – 19:00</a:t>
                      </a:r>
                    </a:p>
                  </a:txBody>
                  <a:tcPr marL="45720" marR="45720" marT="18288" marB="18288" anchor="ctr">
                    <a:noFill/>
                  </a:tcPr>
                </a:tc>
                <a:tc>
                  <a:txBody>
                    <a:bodyPr/>
                    <a:lstStyle/>
                    <a:p>
                      <a:r>
                        <a:rPr lang="en-GB" sz="1100" b="1" kern="1200" dirty="0">
                          <a:solidFill>
                            <a:schemeClr val="tx1"/>
                          </a:solidFill>
                          <a:effectLst/>
                          <a:latin typeface="+mn-lt"/>
                          <a:ea typeface="+mn-ea"/>
                          <a:cs typeface="+mn-cs"/>
                        </a:rPr>
                        <a:t>Team Meeting </a:t>
                      </a:r>
                      <a:endParaRPr lang="en-US" sz="1100" dirty="0">
                        <a:latin typeface="+mn-lt"/>
                      </a:endParaRPr>
                    </a:p>
                  </a:txBody>
                  <a:tcPr marL="45720" marR="45720" marT="18288" marB="18288" anchor="c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Nathalie Louat, IFC, Director, Global Trade &amp; Supply Chain</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Susanne Kavelaar, IFC, Head, Trade Advisory</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Marc Auboin, WTO, Counsellor, Economic Research &amp; Statistics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effectLst/>
                        </a:rPr>
                        <a:t>Akintunde </a:t>
                      </a:r>
                      <a:r>
                        <a:rPr lang="en-US" sz="1100" dirty="0" err="1">
                          <a:solidFill>
                            <a:schemeClr val="tx1"/>
                          </a:solidFill>
                          <a:effectLst/>
                        </a:rPr>
                        <a:t>Ogunmodede</a:t>
                      </a:r>
                      <a:r>
                        <a:rPr lang="en-US" sz="1100" dirty="0">
                          <a:solidFill>
                            <a:schemeClr val="tx1"/>
                          </a:solidFill>
                          <a:effectLst/>
                        </a:rPr>
                        <a:t>, </a:t>
                      </a:r>
                      <a:r>
                        <a:rPr lang="en-US" sz="1100" dirty="0">
                          <a:effectLst/>
                        </a:rPr>
                        <a:t>IFC, Regional Trade Lead – Asia Pacific</a:t>
                      </a:r>
                    </a:p>
                    <a:p>
                      <a:pPr marL="0" marR="0" lvl="0" indent="0" algn="l" defTabSz="914400" rtl="0" eaLnBrk="1" fontAlgn="auto" latinLnBrk="0" hangingPunct="1">
                        <a:lnSpc>
                          <a:spcPct val="107000"/>
                        </a:lnSpc>
                        <a:spcBef>
                          <a:spcPts val="0"/>
                        </a:spcBef>
                        <a:spcAft>
                          <a:spcPts val="0"/>
                        </a:spcAft>
                        <a:buClrTx/>
                        <a:buSzTx/>
                        <a:buFontTx/>
                        <a:buNone/>
                        <a:tabLst/>
                        <a:defRPr/>
                      </a:pPr>
                      <a:r>
                        <a:rPr lang="pt-BR" sz="1100" kern="1200" dirty="0">
                          <a:solidFill>
                            <a:schemeClr val="dk1"/>
                          </a:solidFill>
                          <a:effectLst/>
                          <a:latin typeface="+mn-lt"/>
                          <a:ea typeface="+mn-ea"/>
                          <a:cs typeface="+mn-cs"/>
                        </a:rPr>
                        <a:t>Nhung Cam Nguyen, IFC, Associate Trade Finance Officer</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Alexei Timofti, WTO, Trade Specialist</a:t>
                      </a:r>
                    </a:p>
                    <a:p>
                      <a:pPr marL="0" marR="0">
                        <a:lnSpc>
                          <a:spcPct val="107000"/>
                        </a:lnSpc>
                        <a:spcBef>
                          <a:spcPts val="0"/>
                        </a:spcBef>
                        <a:spcAft>
                          <a:spcPts val="0"/>
                        </a:spcAft>
                      </a:pPr>
                      <a:r>
                        <a:rPr lang="en-US" sz="1100" kern="1200" dirty="0">
                          <a:solidFill>
                            <a:schemeClr val="dk1"/>
                          </a:solidFill>
                          <a:effectLst/>
                          <a:latin typeface="+mn-lt"/>
                          <a:ea typeface="+mn-ea"/>
                          <a:cs typeface="+mn-cs"/>
                        </a:rPr>
                        <a:t>Alexandros Ragoussis, IFC, Senior Economist</a:t>
                      </a:r>
                    </a:p>
                    <a:p>
                      <a:pPr marL="0" marR="0" lvl="0" indent="0" algn="l" rtl="0" eaLnBrk="1" fontAlgn="auto" latinLnBrk="0" hangingPunct="1">
                        <a:lnSpc>
                          <a:spcPct val="107000"/>
                        </a:lnSpc>
                        <a:spcBef>
                          <a:spcPts val="0"/>
                        </a:spcBef>
                        <a:spcAft>
                          <a:spcPts val="0"/>
                        </a:spcAft>
                        <a:buClrTx/>
                        <a:buSzTx/>
                        <a:buFontTx/>
                        <a:buNone/>
                      </a:pPr>
                      <a:r>
                        <a:rPr lang="en-US" sz="1100" kern="1200" dirty="0">
                          <a:solidFill>
                            <a:schemeClr val="dk1"/>
                          </a:solidFill>
                          <a:effectLst/>
                          <a:latin typeface="+mn-lt"/>
                          <a:ea typeface="+mn-ea"/>
                          <a:cs typeface="+mn-cs"/>
                        </a:rPr>
                        <a:t>Trang Thu Tran, IFC, Senior Economist </a:t>
                      </a:r>
                      <a:endParaRPr lang="en-US" sz="1100">
                        <a:effectLst/>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effectLst/>
                        </a:rPr>
                        <a:t>Eddy Bekkers, WTO, Economic Research &amp; Statistics </a:t>
                      </a:r>
                    </a:p>
                  </a:txBody>
                  <a:tcPr marL="45720" marR="45720" marT="18288" marB="18288" anchor="ctr">
                    <a:noFill/>
                  </a:tcPr>
                </a:tc>
                <a:tc>
                  <a:txBody>
                    <a:bodyPr/>
                    <a:lstStyle/>
                    <a:p>
                      <a:pPr marL="0" algn="l" defTabSz="914400" rtl="0" eaLnBrk="1" fontAlgn="ctr" latinLnBrk="0" hangingPunct="1"/>
                      <a:r>
                        <a:rPr lang="en-GB" sz="1100" b="1" kern="1200" dirty="0">
                          <a:solidFill>
                            <a:schemeClr val="tx1"/>
                          </a:solidFill>
                          <a:latin typeface="+mn-lt"/>
                          <a:ea typeface="+mn-ea"/>
                          <a:cs typeface="+mn-cs"/>
                        </a:rPr>
                        <a:t>to discuss/review events of the following day and week</a:t>
                      </a:r>
                      <a:endParaRPr lang="en-US" sz="1100" b="1" kern="1200" dirty="0">
                        <a:solidFill>
                          <a:schemeClr val="tx1"/>
                        </a:solidFill>
                        <a:latin typeface="+mn-lt"/>
                        <a:ea typeface="+mn-ea"/>
                        <a:cs typeface="+mn-cs"/>
                      </a:endParaRPr>
                    </a:p>
                  </a:txBody>
                  <a:tcPr marL="45720" marR="45720" marT="18288" marB="18288" anchor="ctr">
                    <a:noFill/>
                  </a:tcPr>
                </a:tc>
                <a:extLst>
                  <a:ext uri="{0D108BD9-81ED-4DB2-BD59-A6C34878D82A}">
                    <a16:rowId xmlns:a16="http://schemas.microsoft.com/office/drawing/2014/main" val="3859256282"/>
                  </a:ext>
                </a:extLst>
              </a:tr>
            </a:tbl>
          </a:graphicData>
        </a:graphic>
      </p:graphicFrame>
      <p:pic>
        <p:nvPicPr>
          <p:cNvPr id="7" name="Picture 6">
            <a:extLst>
              <a:ext uri="{FF2B5EF4-FFF2-40B4-BE49-F238E27FC236}">
                <a16:creationId xmlns:a16="http://schemas.microsoft.com/office/drawing/2014/main" id="{436F3024-9071-7575-9193-FD2BC6F9D1DE}"/>
              </a:ext>
            </a:extLst>
          </p:cNvPr>
          <p:cNvPicPr>
            <a:picLocks noChangeAspect="1"/>
          </p:cNvPicPr>
          <p:nvPr/>
        </p:nvPicPr>
        <p:blipFill>
          <a:blip r:embed="rId3"/>
          <a:stretch>
            <a:fillRect/>
          </a:stretch>
        </p:blipFill>
        <p:spPr>
          <a:xfrm>
            <a:off x="10233439" y="40004"/>
            <a:ext cx="1924050" cy="590550"/>
          </a:xfrm>
          <a:prstGeom prst="rect">
            <a:avLst/>
          </a:prstGeom>
        </p:spPr>
      </p:pic>
    </p:spTree>
    <p:extLst>
      <p:ext uri="{BB962C8B-B14F-4D97-AF65-F5344CB8AC3E}">
        <p14:creationId xmlns:p14="http://schemas.microsoft.com/office/powerpoint/2010/main" val="154691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319E-EDCC-40FD-BEED-F3C36CA2944C}"/>
              </a:ext>
            </a:extLst>
          </p:cNvPr>
          <p:cNvSpPr>
            <a:spLocks noGrp="1"/>
          </p:cNvSpPr>
          <p:nvPr>
            <p:ph type="title"/>
          </p:nvPr>
        </p:nvSpPr>
        <p:spPr>
          <a:xfrm>
            <a:off x="391378" y="320675"/>
            <a:ext cx="11407487" cy="1325563"/>
          </a:xfrm>
        </p:spPr>
        <p:txBody>
          <a:bodyPr>
            <a:normAutofit/>
          </a:bodyPr>
          <a:lstStyle/>
          <a:p>
            <a:r>
              <a:rPr lang="en-US" sz="5400">
                <a:solidFill>
                  <a:schemeClr val="bg1"/>
                </a:solidFill>
              </a:rPr>
              <a:t>Overview</a:t>
            </a:r>
            <a:endParaRPr lang="en-US" sz="5400" dirty="0">
              <a:solidFill>
                <a:schemeClr val="bg1"/>
              </a:solidFill>
            </a:endParaRPr>
          </a:p>
        </p:txBody>
      </p:sp>
      <p:sp>
        <p:nvSpPr>
          <p:cNvPr id="4" name="Content Placeholder 3">
            <a:extLst>
              <a:ext uri="{FF2B5EF4-FFF2-40B4-BE49-F238E27FC236}">
                <a16:creationId xmlns:a16="http://schemas.microsoft.com/office/drawing/2014/main" id="{ED3A431C-7C0D-4753-97A4-05F9FC404800}"/>
              </a:ext>
            </a:extLst>
          </p:cNvPr>
          <p:cNvSpPr>
            <a:spLocks noGrp="1"/>
          </p:cNvSpPr>
          <p:nvPr>
            <p:ph idx="1"/>
          </p:nvPr>
        </p:nvSpPr>
        <p:spPr>
          <a:xfrm>
            <a:off x="0" y="1"/>
            <a:ext cx="3986373" cy="1726057"/>
          </a:xfrm>
        </p:spPr>
        <p:txBody>
          <a:bodyPr>
            <a:normAutofit/>
          </a:bodyPr>
          <a:lstStyle/>
          <a:p>
            <a:pPr marL="0" indent="0">
              <a:buNone/>
            </a:pPr>
            <a:endParaRPr lang="en-US" sz="2900" b="1" dirty="0"/>
          </a:p>
          <a:p>
            <a:endParaRPr lang="en-US" dirty="0"/>
          </a:p>
          <a:p>
            <a:endParaRPr lang="en-US" dirty="0"/>
          </a:p>
        </p:txBody>
      </p:sp>
      <p:sp>
        <p:nvSpPr>
          <p:cNvPr id="9" name="Rectangle 8">
            <a:extLst>
              <a:ext uri="{FF2B5EF4-FFF2-40B4-BE49-F238E27FC236}">
                <a16:creationId xmlns:a16="http://schemas.microsoft.com/office/drawing/2014/main" id="{E9D75C56-5A60-4E0E-BC4B-C9F7B93B79A1}"/>
              </a:ext>
            </a:extLst>
          </p:cNvPr>
          <p:cNvSpPr/>
          <p:nvPr/>
        </p:nvSpPr>
        <p:spPr>
          <a:xfrm>
            <a:off x="0" y="0"/>
            <a:ext cx="121920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8A6CA7B-4695-4EC8-AED5-BE71ADA7EF4E}"/>
              </a:ext>
            </a:extLst>
          </p:cNvPr>
          <p:cNvSpPr txBox="1"/>
          <p:nvPr/>
        </p:nvSpPr>
        <p:spPr>
          <a:xfrm>
            <a:off x="2639539" y="-57341"/>
            <a:ext cx="6441621"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PROGRAM – 19-Feb-2024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Hyatt Regency Hotel in Phnom Penh, Cambodia</a:t>
            </a:r>
            <a:endPar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D6E5FAD-BF42-4D15-94B8-D8918CAD0F63}"/>
              </a:ext>
            </a:extLst>
          </p:cNvPr>
          <p:cNvPicPr>
            <a:picLocks noChangeAspect="1"/>
          </p:cNvPicPr>
          <p:nvPr/>
        </p:nvPicPr>
        <p:blipFill rotWithShape="1">
          <a:blip r:embed="rId2">
            <a:extLst>
              <a:ext uri="{28A0092B-C50C-407E-A947-70E740481C1C}">
                <a14:useLocalDpi xmlns:a14="http://schemas.microsoft.com/office/drawing/2010/main" val="0"/>
              </a:ext>
            </a:extLst>
          </a:blip>
          <a:srcRect t="38715" b="41927"/>
          <a:stretch/>
        </p:blipFill>
        <p:spPr>
          <a:xfrm>
            <a:off x="0" y="13593"/>
            <a:ext cx="2834094" cy="548640"/>
          </a:xfrm>
          <a:prstGeom prst="rect">
            <a:avLst/>
          </a:prstGeom>
        </p:spPr>
      </p:pic>
      <p:graphicFrame>
        <p:nvGraphicFramePr>
          <p:cNvPr id="5" name="Table 6">
            <a:extLst>
              <a:ext uri="{FF2B5EF4-FFF2-40B4-BE49-F238E27FC236}">
                <a16:creationId xmlns:a16="http://schemas.microsoft.com/office/drawing/2014/main" id="{7BEBAA29-D890-49DA-8405-D8AFD4DA1265}"/>
              </a:ext>
            </a:extLst>
          </p:cNvPr>
          <p:cNvGraphicFramePr>
            <a:graphicFrameLocks noGrp="1"/>
          </p:cNvGraphicFramePr>
          <p:nvPr>
            <p:extLst>
              <p:ext uri="{D42A27DB-BD31-4B8C-83A1-F6EECF244321}">
                <p14:modId xmlns:p14="http://schemas.microsoft.com/office/powerpoint/2010/main" val="78386069"/>
              </p:ext>
            </p:extLst>
          </p:nvPr>
        </p:nvGraphicFramePr>
        <p:xfrm>
          <a:off x="0" y="659921"/>
          <a:ext cx="12157490" cy="6184484"/>
        </p:xfrm>
        <a:graphic>
          <a:graphicData uri="http://schemas.openxmlformats.org/drawingml/2006/table">
            <a:tbl>
              <a:tblPr firstRow="1" bandRow="1">
                <a:tableStyleId>{8799B23B-EC83-4686-B30A-512413B5E67A}</a:tableStyleId>
              </a:tblPr>
              <a:tblGrid>
                <a:gridCol w="1189762">
                  <a:extLst>
                    <a:ext uri="{9D8B030D-6E8A-4147-A177-3AD203B41FA5}">
                      <a16:colId xmlns:a16="http://schemas.microsoft.com/office/drawing/2014/main" val="2928862963"/>
                    </a:ext>
                  </a:extLst>
                </a:gridCol>
                <a:gridCol w="2595316">
                  <a:extLst>
                    <a:ext uri="{9D8B030D-6E8A-4147-A177-3AD203B41FA5}">
                      <a16:colId xmlns:a16="http://schemas.microsoft.com/office/drawing/2014/main" val="928565274"/>
                    </a:ext>
                  </a:extLst>
                </a:gridCol>
                <a:gridCol w="5937378">
                  <a:extLst>
                    <a:ext uri="{9D8B030D-6E8A-4147-A177-3AD203B41FA5}">
                      <a16:colId xmlns:a16="http://schemas.microsoft.com/office/drawing/2014/main" val="2745049915"/>
                    </a:ext>
                  </a:extLst>
                </a:gridCol>
                <a:gridCol w="2435034">
                  <a:extLst>
                    <a:ext uri="{9D8B030D-6E8A-4147-A177-3AD203B41FA5}">
                      <a16:colId xmlns:a16="http://schemas.microsoft.com/office/drawing/2014/main" val="1152919664"/>
                    </a:ext>
                  </a:extLst>
                </a:gridCol>
              </a:tblGrid>
              <a:tr h="322454">
                <a:tc>
                  <a:txBody>
                    <a:bodyPr/>
                    <a:lstStyle/>
                    <a:p>
                      <a:pPr algn="ctr"/>
                      <a:r>
                        <a:rPr lang="en-US" sz="1200" dirty="0">
                          <a:solidFill>
                            <a:schemeClr val="bg1"/>
                          </a:solidFill>
                        </a:rPr>
                        <a:t>Time</a:t>
                      </a:r>
                    </a:p>
                  </a:txBody>
                  <a:tcPr>
                    <a:solidFill>
                      <a:srgbClr val="002060"/>
                    </a:solidFill>
                  </a:tcPr>
                </a:tc>
                <a:tc>
                  <a:txBody>
                    <a:bodyPr/>
                    <a:lstStyle/>
                    <a:p>
                      <a:pPr algn="ctr"/>
                      <a:r>
                        <a:rPr lang="en-US" sz="1200" dirty="0">
                          <a:solidFill>
                            <a:schemeClr val="bg1"/>
                          </a:solidFill>
                        </a:rPr>
                        <a:t>Session</a:t>
                      </a:r>
                    </a:p>
                  </a:txBody>
                  <a:tcP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Presenter/Moderator</a:t>
                      </a:r>
                    </a:p>
                  </a:txBody>
                  <a:tcP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AR" sz="1200" dirty="0">
                          <a:solidFill>
                            <a:schemeClr val="bg1"/>
                          </a:solidFill>
                        </a:rPr>
                        <a:t>Target Audience</a:t>
                      </a:r>
                      <a:endParaRPr lang="en-US" sz="1200" dirty="0">
                        <a:solidFill>
                          <a:schemeClr val="bg1"/>
                        </a:solidFill>
                      </a:endParaRPr>
                    </a:p>
                  </a:txBody>
                  <a:tcPr>
                    <a:solidFill>
                      <a:srgbClr val="002060"/>
                    </a:solidFill>
                  </a:tcPr>
                </a:tc>
                <a:extLst>
                  <a:ext uri="{0D108BD9-81ED-4DB2-BD59-A6C34878D82A}">
                    <a16:rowId xmlns:a16="http://schemas.microsoft.com/office/drawing/2014/main" val="1695464906"/>
                  </a:ext>
                </a:extLst>
              </a:tr>
              <a:tr h="437103">
                <a:tc>
                  <a:txBody>
                    <a:bodyPr/>
                    <a:lstStyle/>
                    <a:p>
                      <a:r>
                        <a:rPr lang="es-AR" sz="1100" b="1" i="1" dirty="0">
                          <a:latin typeface="+mn-lt"/>
                        </a:rPr>
                        <a:t>8:30-9:30</a:t>
                      </a:r>
                      <a:endParaRPr lang="en-US" sz="1100" b="1" i="1" dirty="0">
                        <a:latin typeface="+mn-lt"/>
                      </a:endParaRPr>
                    </a:p>
                  </a:txBody>
                  <a:tcPr marL="45720" marR="45720" marT="18288" marB="18288" anchor="ctr">
                    <a:solidFill>
                      <a:schemeClr val="accent1">
                        <a:lumMod val="20000"/>
                        <a:lumOff val="80000"/>
                      </a:schemeClr>
                    </a:solidFill>
                  </a:tcPr>
                </a:tc>
                <a:tc>
                  <a:txBody>
                    <a:bodyPr/>
                    <a:lstStyle/>
                    <a:p>
                      <a:r>
                        <a:rPr lang="es-AR" sz="1100" b="1" i="1" dirty="0" err="1">
                          <a:latin typeface="+mn-lt"/>
                        </a:rPr>
                        <a:t>Registration</a:t>
                      </a:r>
                      <a:r>
                        <a:rPr lang="es-AR" sz="1100" b="1" i="1" dirty="0">
                          <a:latin typeface="+mn-lt"/>
                        </a:rPr>
                        <a:t> of </a:t>
                      </a:r>
                      <a:r>
                        <a:rPr lang="es-AR" sz="1100" b="1" i="1" dirty="0" err="1">
                          <a:latin typeface="+mn-lt"/>
                        </a:rPr>
                        <a:t>participants</a:t>
                      </a:r>
                      <a:r>
                        <a:rPr lang="es-AR" sz="1100" b="1" i="1" dirty="0">
                          <a:latin typeface="+mn-lt"/>
                        </a:rPr>
                        <a:t> and </a:t>
                      </a:r>
                      <a:r>
                        <a:rPr lang="es-AR" sz="1100" b="1" i="1" dirty="0" err="1">
                          <a:latin typeface="+mn-lt"/>
                        </a:rPr>
                        <a:t>networking</a:t>
                      </a:r>
                      <a:endParaRPr lang="en-US" sz="1100" b="1" i="1" dirty="0">
                        <a:latin typeface="+mn-lt"/>
                      </a:endParaRPr>
                    </a:p>
                  </a:txBody>
                  <a:tcPr marL="45720" marR="45720" marT="18288" marB="18288" anchor="ctr">
                    <a:solidFill>
                      <a:schemeClr val="accent1">
                        <a:lumMod val="20000"/>
                        <a:lumOff val="80000"/>
                      </a:schemeClr>
                    </a:solidFill>
                  </a:tcPr>
                </a:tc>
                <a:tc>
                  <a:txBody>
                    <a:bodyPr/>
                    <a:lstStyle/>
                    <a:p>
                      <a:endParaRPr lang="en-US" sz="1100" b="1" dirty="0">
                        <a:latin typeface="+mn-lt"/>
                      </a:endParaRPr>
                    </a:p>
                  </a:txBody>
                  <a:tcPr marL="45720" marR="45720" marT="18288" marB="18288" anchor="ctr">
                    <a:solidFill>
                      <a:schemeClr val="accent1">
                        <a:lumMod val="20000"/>
                        <a:lumOff val="80000"/>
                      </a:schemeClr>
                    </a:solidFill>
                  </a:tcPr>
                </a:tc>
                <a:tc>
                  <a:txBody>
                    <a:bodyPr/>
                    <a:lstStyle/>
                    <a:p>
                      <a:endParaRPr lang="en-US" sz="1100" b="1" dirty="0">
                        <a:latin typeface="+mn-lt"/>
                      </a:endParaRPr>
                    </a:p>
                  </a:txBody>
                  <a:tcPr marL="45720" marR="45720" marT="18288" marB="18288" anchor="ctr">
                    <a:solidFill>
                      <a:schemeClr val="accent1">
                        <a:lumMod val="20000"/>
                        <a:lumOff val="80000"/>
                      </a:schemeClr>
                    </a:solidFill>
                  </a:tcPr>
                </a:tc>
                <a:extLst>
                  <a:ext uri="{0D108BD9-81ED-4DB2-BD59-A6C34878D82A}">
                    <a16:rowId xmlns:a16="http://schemas.microsoft.com/office/drawing/2014/main" val="3814107521"/>
                  </a:ext>
                </a:extLst>
              </a:tr>
              <a:tr h="455391">
                <a:tc>
                  <a:txBody>
                    <a:bodyPr/>
                    <a:lstStyle/>
                    <a:p>
                      <a:r>
                        <a:rPr lang="en-US" sz="1100" b="1" dirty="0">
                          <a:latin typeface="+mn-lt"/>
                        </a:rPr>
                        <a:t>9:30-9:45</a:t>
                      </a:r>
                    </a:p>
                  </a:txBody>
                  <a:tcPr marL="45720" marR="45720" marT="18288" marB="18288" anchor="ctr">
                    <a:noFill/>
                  </a:tcPr>
                </a:tc>
                <a:tc>
                  <a:txBody>
                    <a:bodyPr/>
                    <a:lstStyle/>
                    <a:p>
                      <a:r>
                        <a:rPr lang="en-GB" sz="1100" b="1" kern="1200" dirty="0">
                          <a:solidFill>
                            <a:schemeClr val="tx1"/>
                          </a:solidFill>
                          <a:effectLst/>
                          <a:latin typeface="+mn-lt"/>
                          <a:ea typeface="+mn-ea"/>
                          <a:cs typeface="+mn-cs"/>
                        </a:rPr>
                        <a:t>Opening Session - Words from organizers</a:t>
                      </a:r>
                      <a:endParaRPr lang="en-US" sz="1100" dirty="0">
                        <a:latin typeface="+mn-lt"/>
                      </a:endParaRPr>
                    </a:p>
                  </a:txBody>
                  <a:tcPr marL="45720" marR="45720" marT="18288" marB="18288" anchor="c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Nathalie Louat, IFC, Director, Global Trade &amp; Supply Chain</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Marc Auboin, WTO, Counsellor, Economic Research &amp; Statistics </a:t>
                      </a:r>
                    </a:p>
                  </a:txBody>
                  <a:tcPr marL="45720" marR="45720" marT="18288" marB="18288" anchor="ctr">
                    <a:noFill/>
                  </a:tcPr>
                </a:tc>
                <a:tc>
                  <a:txBody>
                    <a:bodyPr/>
                    <a:lstStyle/>
                    <a:p>
                      <a:pPr algn="l" rtl="0" fontAlgn="ctr"/>
                      <a:r>
                        <a:rPr lang="es-AR" sz="1100" b="0" i="0" u="none" strike="noStrike" dirty="0" err="1">
                          <a:solidFill>
                            <a:srgbClr val="000000"/>
                          </a:solidFill>
                          <a:effectLst/>
                          <a:latin typeface="+mn-lt"/>
                        </a:rPr>
                        <a:t>All</a:t>
                      </a:r>
                      <a:r>
                        <a:rPr lang="es-AR" sz="1100" b="0" i="0" u="none" strike="noStrike" dirty="0">
                          <a:solidFill>
                            <a:srgbClr val="000000"/>
                          </a:solidFill>
                          <a:effectLst/>
                          <a:latin typeface="+mn-lt"/>
                        </a:rPr>
                        <a:t> </a:t>
                      </a:r>
                      <a:r>
                        <a:rPr lang="es-AR" sz="1100" b="0" i="0" u="none" strike="noStrike" dirty="0" err="1">
                          <a:solidFill>
                            <a:srgbClr val="000000"/>
                          </a:solidFill>
                          <a:effectLst/>
                          <a:latin typeface="+mn-lt"/>
                        </a:rPr>
                        <a:t>participants</a:t>
                      </a:r>
                      <a:endParaRPr lang="en-US" sz="1100" b="0" i="0" u="none" strike="noStrike" dirty="0">
                        <a:solidFill>
                          <a:srgbClr val="000000"/>
                        </a:solidFill>
                        <a:effectLst/>
                        <a:latin typeface="+mn-lt"/>
                      </a:endParaRPr>
                    </a:p>
                  </a:txBody>
                  <a:tcPr marL="45720" marR="45720" marT="18288" marB="18288" anchor="ctr">
                    <a:noFill/>
                  </a:tcPr>
                </a:tc>
                <a:extLst>
                  <a:ext uri="{0D108BD9-81ED-4DB2-BD59-A6C34878D82A}">
                    <a16:rowId xmlns:a16="http://schemas.microsoft.com/office/drawing/2014/main" val="3859256282"/>
                  </a:ext>
                </a:extLst>
              </a:tr>
              <a:tr h="845911">
                <a:tc>
                  <a:txBody>
                    <a:bodyPr/>
                    <a:lstStyle/>
                    <a:p>
                      <a:r>
                        <a:rPr lang="en-US" sz="1100" b="1" dirty="0">
                          <a:latin typeface="+mn-lt"/>
                        </a:rPr>
                        <a:t>9:45-10:30</a:t>
                      </a:r>
                    </a:p>
                  </a:txBody>
                  <a:tcPr marL="45720" marR="45720" marT="18288" marB="18288" anchor="ctr">
                    <a:solidFill>
                      <a:schemeClr val="bg1"/>
                    </a:solidFill>
                  </a:tcPr>
                </a:tc>
                <a:tc>
                  <a:txBody>
                    <a:bodyPr/>
                    <a:lstStyle/>
                    <a:p>
                      <a:pPr marL="0" marR="0" lvl="0" indent="0">
                        <a:lnSpc>
                          <a:spcPct val="107000"/>
                        </a:lnSpc>
                        <a:spcBef>
                          <a:spcPts val="0"/>
                        </a:spcBef>
                        <a:spcAft>
                          <a:spcPts val="0"/>
                        </a:spcAft>
                        <a:buFont typeface="Calibri" panose="020F0502020204030204" pitchFamily="34" charset="0"/>
                        <a:buNone/>
                      </a:pPr>
                      <a:r>
                        <a:rPr lang="en-US" sz="1100" b="1" dirty="0">
                          <a:effectLst/>
                        </a:rPr>
                        <a:t>Presentation of Trade Finance in the Mekong Region</a:t>
                      </a:r>
                      <a:endParaRPr lang="en-US" sz="1100" b="1" kern="1200" dirty="0">
                        <a:solidFill>
                          <a:schemeClr val="dk1"/>
                        </a:solidFill>
                        <a:effectLst/>
                        <a:latin typeface="+mn-lt"/>
                        <a:ea typeface="+mn-ea"/>
                        <a:cs typeface="+mn-cs"/>
                      </a:endParaRPr>
                    </a:p>
                  </a:txBody>
                  <a:tcPr marL="45720" marR="45720" marT="18288" marB="18288" anchor="ctr">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Marc </a:t>
                      </a:r>
                      <a:r>
                        <a:rPr lang="en-US" sz="1100" dirty="0">
                          <a:effectLst/>
                        </a:rPr>
                        <a:t>Auboin, WTO, Counsellor, Economic Research &amp; Statistics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kern="1200" dirty="0">
                          <a:solidFill>
                            <a:schemeClr val="dk1"/>
                          </a:solidFill>
                          <a:effectLst/>
                          <a:latin typeface="+mn-lt"/>
                          <a:ea typeface="+mn-ea"/>
                          <a:cs typeface="+mn-cs"/>
                        </a:rPr>
                        <a:t>Alexandros Ragoussis, IFC, Senior Economist</a:t>
                      </a:r>
                    </a:p>
                    <a:p>
                      <a:pPr marL="0" marR="0">
                        <a:lnSpc>
                          <a:spcPct val="107000"/>
                        </a:lnSpc>
                        <a:spcBef>
                          <a:spcPts val="0"/>
                        </a:spcBef>
                        <a:spcAft>
                          <a:spcPts val="0"/>
                        </a:spcAft>
                      </a:pPr>
                      <a:r>
                        <a:rPr lang="en-US" sz="1100" dirty="0">
                          <a:effectLst/>
                        </a:rPr>
                        <a:t>Eddy Bekkers, WTO, Counsellor, Economic Research</a:t>
                      </a:r>
                    </a:p>
                    <a:p>
                      <a:pPr marL="0" marR="0">
                        <a:lnSpc>
                          <a:spcPct val="107000"/>
                        </a:lnSpc>
                        <a:spcBef>
                          <a:spcPts val="0"/>
                        </a:spcBef>
                        <a:spcAft>
                          <a:spcPts val="0"/>
                        </a:spcAft>
                      </a:pPr>
                      <a:r>
                        <a:rPr lang="en-US" sz="1100" kern="1200" dirty="0">
                          <a:solidFill>
                            <a:schemeClr val="dk1"/>
                          </a:solidFill>
                          <a:effectLst/>
                          <a:latin typeface="+mn-lt"/>
                          <a:ea typeface="+mn-ea"/>
                          <a:cs typeface="+mn-cs"/>
                        </a:rPr>
                        <a:t>Trang Thu Tran, IFC, Senior Economist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18288" marB="18288"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100" dirty="0">
                          <a:latin typeface="+mn-lt"/>
                        </a:rPr>
                        <a:t>Trade Finance </a:t>
                      </a:r>
                      <a:r>
                        <a:rPr lang="es-AR" sz="1100" dirty="0" err="1">
                          <a:latin typeface="+mn-lt"/>
                        </a:rPr>
                        <a:t>Teams</a:t>
                      </a:r>
                      <a:r>
                        <a:rPr lang="es-AR" sz="1100" dirty="0">
                          <a:latin typeface="+mn-lt"/>
                        </a:rPr>
                        <a:t>, </a:t>
                      </a:r>
                      <a:r>
                        <a:rPr lang="es-AR" sz="1100" dirty="0" err="1">
                          <a:latin typeface="+mn-lt"/>
                        </a:rPr>
                        <a:t>Supply</a:t>
                      </a:r>
                      <a:r>
                        <a:rPr lang="es-AR" sz="1100" dirty="0">
                          <a:latin typeface="+mn-lt"/>
                        </a:rPr>
                        <a:t> </a:t>
                      </a:r>
                      <a:r>
                        <a:rPr lang="es-AR" sz="1100" dirty="0" err="1">
                          <a:latin typeface="+mn-lt"/>
                        </a:rPr>
                        <a:t>Chain</a:t>
                      </a:r>
                      <a:r>
                        <a:rPr lang="es-AR" sz="1100" dirty="0">
                          <a:latin typeface="+mn-lt"/>
                        </a:rPr>
                        <a:t> Finance </a:t>
                      </a:r>
                      <a:r>
                        <a:rPr lang="es-AR" sz="1100" dirty="0" err="1">
                          <a:latin typeface="+mn-lt"/>
                        </a:rPr>
                        <a:t>Teams</a:t>
                      </a:r>
                      <a:r>
                        <a:rPr lang="es-AR" sz="1100" dirty="0">
                          <a:latin typeface="+mn-lt"/>
                        </a:rPr>
                        <a:t>, </a:t>
                      </a:r>
                      <a:r>
                        <a:rPr lang="es-AR" sz="1100" dirty="0" err="1">
                          <a:latin typeface="+mn-lt"/>
                        </a:rPr>
                        <a:t>Corporate</a:t>
                      </a:r>
                      <a:r>
                        <a:rPr lang="es-AR" sz="1100" dirty="0">
                          <a:latin typeface="+mn-lt"/>
                        </a:rPr>
                        <a:t> </a:t>
                      </a:r>
                      <a:r>
                        <a:rPr lang="es-AR" sz="1100" dirty="0" err="1">
                          <a:latin typeface="+mn-lt"/>
                        </a:rPr>
                        <a:t>Teams</a:t>
                      </a:r>
                      <a:r>
                        <a:rPr lang="es-AR" sz="1100" u="none" dirty="0">
                          <a:latin typeface="+mn-lt"/>
                        </a:rPr>
                        <a:t>,</a:t>
                      </a:r>
                      <a:r>
                        <a:rPr lang="es-AR" sz="1100" u="none" dirty="0">
                          <a:solidFill>
                            <a:schemeClr val="tx1"/>
                          </a:solidFill>
                          <a:latin typeface="+mn-lt"/>
                        </a:rPr>
                        <a:t> </a:t>
                      </a:r>
                      <a:r>
                        <a:rPr lang="en-US" sz="1100" u="none" dirty="0">
                          <a:solidFill>
                            <a:schemeClr val="tx1"/>
                          </a:solidFill>
                        </a:rPr>
                        <a:t>Trade Sales Unit/Front Office</a:t>
                      </a:r>
                      <a:r>
                        <a:rPr lang="en-US" sz="1100" dirty="0">
                          <a:solidFill>
                            <a:schemeClr val="tx1"/>
                          </a:solidFill>
                        </a:rPr>
                        <a:t>, Trade Operations, Relationship Managers</a:t>
                      </a:r>
                      <a:endParaRPr lang="en-US" sz="1100" dirty="0">
                        <a:solidFill>
                          <a:schemeClr val="tx1"/>
                        </a:solidFill>
                        <a:latin typeface="+mn-lt"/>
                      </a:endParaRPr>
                    </a:p>
                  </a:txBody>
                  <a:tcPr marL="45720" marR="45720" marT="18288" marB="18288" anchor="ctr">
                    <a:solidFill>
                      <a:schemeClr val="bg1"/>
                    </a:solidFill>
                  </a:tcPr>
                </a:tc>
                <a:extLst>
                  <a:ext uri="{0D108BD9-81ED-4DB2-BD59-A6C34878D82A}">
                    <a16:rowId xmlns:a16="http://schemas.microsoft.com/office/drawing/2014/main" val="1912214315"/>
                  </a:ext>
                </a:extLst>
              </a:tr>
              <a:tr h="240048">
                <a:tc>
                  <a:txBody>
                    <a:bodyPr/>
                    <a:lstStyle/>
                    <a:p>
                      <a:pPr marL="0" algn="l" defTabSz="914400" rtl="0" eaLnBrk="1" latinLnBrk="0" hangingPunct="1"/>
                      <a:r>
                        <a:rPr lang="es-AR" sz="1100" b="1" i="1" kern="1200" dirty="0">
                          <a:solidFill>
                            <a:schemeClr val="tx1"/>
                          </a:solidFill>
                          <a:latin typeface="+mn-lt"/>
                          <a:ea typeface="+mn-ea"/>
                          <a:cs typeface="+mn-cs"/>
                        </a:rPr>
                        <a:t>10:30 - 11:00</a:t>
                      </a:r>
                      <a:endParaRPr lang="en-US" sz="1100" b="1" i="1" kern="1200" dirty="0">
                        <a:solidFill>
                          <a:schemeClr val="tx1"/>
                        </a:solidFill>
                        <a:latin typeface="+mn-lt"/>
                        <a:ea typeface="+mn-ea"/>
                        <a:cs typeface="+mn-cs"/>
                      </a:endParaRPr>
                    </a:p>
                  </a:txBody>
                  <a:tcPr marL="45720" marR="45720" marT="18288" marB="18288" anchor="ctr">
                    <a:solidFill>
                      <a:schemeClr val="accent1">
                        <a:lumMod val="20000"/>
                        <a:lumOff val="80000"/>
                      </a:schemeClr>
                    </a:solidFill>
                  </a:tcPr>
                </a:tc>
                <a:tc>
                  <a:txBody>
                    <a:bodyPr/>
                    <a:lstStyle/>
                    <a:p>
                      <a:pPr marL="0" algn="l" defTabSz="914400" rtl="0" eaLnBrk="1" fontAlgn="ctr" latinLnBrk="0" hangingPunct="1"/>
                      <a:r>
                        <a:rPr lang="en-US" sz="1100" b="1" i="1" kern="1200" dirty="0">
                          <a:solidFill>
                            <a:schemeClr val="tx1"/>
                          </a:solidFill>
                          <a:latin typeface="+mn-lt"/>
                          <a:ea typeface="+mn-ea"/>
                          <a:cs typeface="+mn-cs"/>
                        </a:rPr>
                        <a:t>Coffee Break</a:t>
                      </a:r>
                    </a:p>
                  </a:txBody>
                  <a:tcPr marL="45720" marR="45720" marT="18288" marB="18288" anchor="ctr">
                    <a:solidFill>
                      <a:schemeClr val="accent1">
                        <a:lumMod val="20000"/>
                        <a:lumOff val="80000"/>
                      </a:schemeClr>
                    </a:solidFill>
                  </a:tcPr>
                </a:tc>
                <a:tc>
                  <a:txBody>
                    <a:bodyPr/>
                    <a:lstStyle/>
                    <a:p>
                      <a:pPr marL="0" algn="l" defTabSz="914400" rtl="0" eaLnBrk="1" latinLnBrk="0" hangingPunct="1"/>
                      <a:endParaRPr lang="en-US" sz="1100" b="1" i="1" kern="1200" dirty="0">
                        <a:solidFill>
                          <a:schemeClr val="tx1"/>
                        </a:solidFill>
                        <a:latin typeface="+mn-lt"/>
                        <a:ea typeface="+mn-ea"/>
                        <a:cs typeface="+mn-cs"/>
                      </a:endParaRPr>
                    </a:p>
                  </a:txBody>
                  <a:tcPr marL="45720" marR="45720" marT="18288" marB="18288" anchor="ctr">
                    <a:solidFill>
                      <a:schemeClr val="accent1">
                        <a:lumMod val="20000"/>
                        <a:lumOff val="80000"/>
                      </a:schemeClr>
                    </a:solidFill>
                  </a:tcPr>
                </a:tc>
                <a:tc>
                  <a:txBody>
                    <a:bodyPr/>
                    <a:lstStyle/>
                    <a:p>
                      <a:pPr marL="0" algn="l" defTabSz="914400" rtl="0" eaLnBrk="1" latinLnBrk="0" hangingPunct="1"/>
                      <a:endParaRPr lang="en-US" sz="1100" b="1" i="1" kern="1200" dirty="0">
                        <a:solidFill>
                          <a:schemeClr val="tx1"/>
                        </a:solidFill>
                        <a:latin typeface="+mn-lt"/>
                        <a:ea typeface="+mn-ea"/>
                        <a:cs typeface="+mn-cs"/>
                      </a:endParaRPr>
                    </a:p>
                  </a:txBody>
                  <a:tcPr marL="45720" marR="45720" marT="18288" marB="18288" anchor="ctr">
                    <a:solidFill>
                      <a:schemeClr val="accent1">
                        <a:lumMod val="20000"/>
                        <a:lumOff val="80000"/>
                      </a:schemeClr>
                    </a:solidFill>
                  </a:tcPr>
                </a:tc>
                <a:extLst>
                  <a:ext uri="{0D108BD9-81ED-4DB2-BD59-A6C34878D82A}">
                    <a16:rowId xmlns:a16="http://schemas.microsoft.com/office/drawing/2014/main" val="2073181132"/>
                  </a:ext>
                </a:extLst>
              </a:tr>
              <a:tr h="18854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mn-lt"/>
                        </a:rPr>
                        <a:t>11:00-12:30</a:t>
                      </a:r>
                    </a:p>
                  </a:txBody>
                  <a:tcPr marL="45720" marR="45720" marT="18288" marB="18288" anchor="ctr">
                    <a:solidFill>
                      <a:schemeClr val="bg1"/>
                    </a:solidFill>
                  </a:tcPr>
                </a:tc>
                <a:tc>
                  <a:txBody>
                    <a:bodyPr/>
                    <a:lstStyle/>
                    <a:p>
                      <a:pPr algn="l" rtl="0" fontAlgn="ctr"/>
                      <a:r>
                        <a:rPr lang="en-US" sz="1100" b="1" i="0" u="none" strike="noStrike" dirty="0">
                          <a:solidFill>
                            <a:srgbClr val="000000"/>
                          </a:solidFill>
                          <a:effectLst/>
                          <a:latin typeface="+mn-lt"/>
                        </a:rPr>
                        <a:t>Training and Panel discussion</a:t>
                      </a:r>
                    </a:p>
                    <a:p>
                      <a:pPr algn="l" rtl="0" fontAlgn="ctr"/>
                      <a:r>
                        <a:rPr lang="en-US" sz="1100" b="0" i="0" u="none" strike="noStrike" dirty="0">
                          <a:solidFill>
                            <a:srgbClr val="000000"/>
                          </a:solidFill>
                          <a:effectLst/>
                          <a:latin typeface="+mn-lt"/>
                        </a:rPr>
                        <a:t>(public and private sector)</a:t>
                      </a:r>
                    </a:p>
                  </a:txBody>
                  <a:tcPr marL="45720" marR="45720" marT="18288" marB="18288" anchor="ctr">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100" b="1" dirty="0">
                        <a:solidFill>
                          <a:schemeClr val="tx1"/>
                        </a:solidFill>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Marc </a:t>
                      </a:r>
                      <a:r>
                        <a:rPr lang="en-US" sz="1100" dirty="0">
                          <a:effectLst/>
                        </a:rPr>
                        <a:t>Auboin, WTO, Counsellor, Economic Research &amp; Statistics </a:t>
                      </a:r>
                      <a:endParaRPr lang="en-US" sz="1100" b="1" kern="1200" dirty="0">
                        <a:solidFill>
                          <a:schemeClr val="tx1"/>
                        </a:solidFill>
                        <a:effectLst/>
                        <a:latin typeface="+mn-lt"/>
                        <a:ea typeface="+mn-ea"/>
                        <a:cs typeface="+mn-cs"/>
                      </a:endParaRPr>
                    </a:p>
                    <a:p>
                      <a:pPr lvl="0"/>
                      <a:r>
                        <a:rPr lang="en-US" sz="1100" kern="1200" dirty="0" err="1">
                          <a:solidFill>
                            <a:schemeClr val="tx1"/>
                          </a:solidFill>
                          <a:effectLst/>
                          <a:latin typeface="+mn-lt"/>
                          <a:ea typeface="+mn-ea"/>
                          <a:cs typeface="+mn-cs"/>
                        </a:rPr>
                        <a:t>Acleda</a:t>
                      </a:r>
                      <a:r>
                        <a:rPr lang="en-US" sz="1100" kern="1200" dirty="0">
                          <a:solidFill>
                            <a:schemeClr val="tx1"/>
                          </a:solidFill>
                          <a:effectLst/>
                          <a:latin typeface="+mn-lt"/>
                          <a:ea typeface="+mn-ea"/>
                          <a:cs typeface="+mn-cs"/>
                        </a:rPr>
                        <a:t> Bank - Dr. In Channy - Group Managing Director</a:t>
                      </a:r>
                    </a:p>
                    <a:p>
                      <a:pPr lvl="0"/>
                      <a:r>
                        <a:rPr lang="en-US" sz="1100" kern="1200" dirty="0">
                          <a:solidFill>
                            <a:schemeClr val="tx1"/>
                          </a:solidFill>
                          <a:effectLst/>
                          <a:latin typeface="+mn-lt"/>
                          <a:ea typeface="+mn-ea"/>
                          <a:cs typeface="+mn-cs"/>
                        </a:rPr>
                        <a:t>ABA Bank Cambodia - </a:t>
                      </a:r>
                      <a:r>
                        <a:rPr lang="en-US" sz="1100" kern="1200" dirty="0" err="1">
                          <a:solidFill>
                            <a:schemeClr val="tx1"/>
                          </a:solidFill>
                          <a:effectLst/>
                          <a:latin typeface="+mn-lt"/>
                          <a:ea typeface="+mn-ea"/>
                          <a:cs typeface="+mn-cs"/>
                        </a:rPr>
                        <a:t>Askhat</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Azhikhanov</a:t>
                      </a:r>
                      <a:r>
                        <a:rPr lang="en-US" sz="1100" kern="1200" dirty="0">
                          <a:solidFill>
                            <a:schemeClr val="tx1"/>
                          </a:solidFill>
                          <a:effectLst/>
                          <a:latin typeface="+mn-lt"/>
                          <a:ea typeface="+mn-ea"/>
                          <a:cs typeface="+mn-cs"/>
                        </a:rPr>
                        <a:t>- CEO</a:t>
                      </a:r>
                    </a:p>
                    <a:p>
                      <a:pPr lvl="0"/>
                      <a:r>
                        <a:rPr lang="en-US" sz="1100" kern="1200" dirty="0">
                          <a:solidFill>
                            <a:schemeClr val="tx1"/>
                          </a:solidFill>
                          <a:effectLst/>
                          <a:latin typeface="+mn-lt"/>
                          <a:ea typeface="+mn-ea"/>
                          <a:cs typeface="+mn-cs"/>
                        </a:rPr>
                        <a:t>The Association of Banks in Cambodia – Abby Phal-</a:t>
                      </a:r>
                      <a:r>
                        <a:rPr lang="en-US" sz="1100" kern="1200" dirty="0" err="1">
                          <a:solidFill>
                            <a:schemeClr val="tx1"/>
                          </a:solidFill>
                          <a:effectLst/>
                          <a:latin typeface="+mn-lt"/>
                          <a:ea typeface="+mn-ea"/>
                          <a:cs typeface="+mn-cs"/>
                        </a:rPr>
                        <a:t>Chalm</a:t>
                      </a:r>
                      <a:r>
                        <a:rPr lang="en-US" sz="1100" kern="1200" dirty="0">
                          <a:solidFill>
                            <a:schemeClr val="tx1"/>
                          </a:solidFill>
                          <a:effectLst/>
                          <a:latin typeface="+mn-lt"/>
                          <a:ea typeface="+mn-ea"/>
                          <a:cs typeface="+mn-cs"/>
                        </a:rPr>
                        <a:t>, Secretary General</a:t>
                      </a:r>
                    </a:p>
                    <a:p>
                      <a:pPr lvl="0"/>
                      <a:r>
                        <a:rPr lang="en-US" sz="1100" kern="1200" dirty="0">
                          <a:solidFill>
                            <a:schemeClr val="tx1"/>
                          </a:solidFill>
                          <a:effectLst/>
                          <a:latin typeface="+mn-lt"/>
                          <a:ea typeface="+mn-ea"/>
                          <a:cs typeface="+mn-cs"/>
                        </a:rPr>
                        <a:t>Ministry of Trade- </a:t>
                      </a:r>
                      <a:r>
                        <a:rPr lang="en-US" sz="1100" kern="1200" dirty="0" err="1">
                          <a:solidFill>
                            <a:schemeClr val="tx1"/>
                          </a:solidFill>
                          <a:effectLst/>
                          <a:latin typeface="+mn-lt"/>
                          <a:ea typeface="+mn-ea"/>
                          <a:cs typeface="+mn-cs"/>
                        </a:rPr>
                        <a:t>Mr</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Kemvichet</a:t>
                      </a:r>
                      <a:r>
                        <a:rPr lang="en-US" sz="1100" kern="1200" dirty="0">
                          <a:solidFill>
                            <a:schemeClr val="tx1"/>
                          </a:solidFill>
                          <a:effectLst/>
                          <a:latin typeface="+mn-lt"/>
                          <a:ea typeface="+mn-ea"/>
                          <a:cs typeface="+mn-cs"/>
                        </a:rPr>
                        <a:t> Long, Director-General of Trade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Nathalie Louat, IFC, Director, Global Trade &amp; Supply Chain</a:t>
                      </a:r>
                    </a:p>
                  </a:txBody>
                  <a:tcPr marL="45720" marR="45720" marT="18288" marB="18288"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100" dirty="0">
                          <a:latin typeface="+mn-lt"/>
                        </a:rPr>
                        <a:t>Trade Finance </a:t>
                      </a:r>
                      <a:r>
                        <a:rPr lang="es-AR" sz="1100" dirty="0" err="1">
                          <a:latin typeface="+mn-lt"/>
                        </a:rPr>
                        <a:t>Teams</a:t>
                      </a:r>
                      <a:r>
                        <a:rPr lang="es-AR" sz="1100" dirty="0">
                          <a:latin typeface="+mn-lt"/>
                        </a:rPr>
                        <a:t>, </a:t>
                      </a:r>
                      <a:r>
                        <a:rPr lang="es-AR" sz="1100" dirty="0" err="1">
                          <a:latin typeface="+mn-lt"/>
                        </a:rPr>
                        <a:t>Supply</a:t>
                      </a:r>
                      <a:r>
                        <a:rPr lang="es-AR" sz="1100" dirty="0">
                          <a:latin typeface="+mn-lt"/>
                        </a:rPr>
                        <a:t> </a:t>
                      </a:r>
                      <a:r>
                        <a:rPr lang="es-AR" sz="1100" dirty="0" err="1">
                          <a:latin typeface="+mn-lt"/>
                        </a:rPr>
                        <a:t>Chain</a:t>
                      </a:r>
                      <a:r>
                        <a:rPr lang="es-AR" sz="1100" dirty="0">
                          <a:latin typeface="+mn-lt"/>
                        </a:rPr>
                        <a:t> Finance </a:t>
                      </a:r>
                      <a:r>
                        <a:rPr lang="es-AR" sz="1100" dirty="0" err="1">
                          <a:latin typeface="+mn-lt"/>
                        </a:rPr>
                        <a:t>Teams</a:t>
                      </a:r>
                      <a:r>
                        <a:rPr lang="es-AR" sz="1100" dirty="0">
                          <a:latin typeface="+mn-lt"/>
                        </a:rPr>
                        <a:t>, </a:t>
                      </a:r>
                      <a:r>
                        <a:rPr lang="es-AR" sz="1100" dirty="0" err="1">
                          <a:latin typeface="+mn-lt"/>
                        </a:rPr>
                        <a:t>Corporate</a:t>
                      </a:r>
                      <a:r>
                        <a:rPr lang="es-AR" sz="1100" dirty="0">
                          <a:latin typeface="+mn-lt"/>
                        </a:rPr>
                        <a:t> </a:t>
                      </a:r>
                      <a:r>
                        <a:rPr lang="es-AR" sz="1100" dirty="0" err="1">
                          <a:latin typeface="+mn-lt"/>
                        </a:rPr>
                        <a:t>Teams</a:t>
                      </a:r>
                      <a:r>
                        <a:rPr lang="es-AR" sz="1100" u="none" dirty="0">
                          <a:latin typeface="+mn-lt"/>
                        </a:rPr>
                        <a:t>,</a:t>
                      </a:r>
                      <a:r>
                        <a:rPr lang="es-AR" sz="1100" u="none" dirty="0">
                          <a:solidFill>
                            <a:schemeClr val="tx1"/>
                          </a:solidFill>
                          <a:latin typeface="+mn-lt"/>
                        </a:rPr>
                        <a:t> </a:t>
                      </a:r>
                      <a:r>
                        <a:rPr lang="en-US" sz="1100" u="none" dirty="0">
                          <a:solidFill>
                            <a:schemeClr val="tx1"/>
                          </a:solidFill>
                        </a:rPr>
                        <a:t>Trade Sales Unit/Front Office</a:t>
                      </a:r>
                      <a:r>
                        <a:rPr lang="en-US" sz="1100" dirty="0">
                          <a:solidFill>
                            <a:schemeClr val="tx1"/>
                          </a:solidFill>
                        </a:rPr>
                        <a:t>, Trade Operations, Relationship Managers</a:t>
                      </a:r>
                      <a:endParaRPr lang="en-US" sz="1100" dirty="0">
                        <a:solidFill>
                          <a:schemeClr val="tx1"/>
                        </a:solidFill>
                        <a:latin typeface="+mn-lt"/>
                      </a:endParaRPr>
                    </a:p>
                  </a:txBody>
                  <a:tcPr marL="45720" marR="45720" marT="18288" marB="18288" anchor="ctr">
                    <a:solidFill>
                      <a:schemeClr val="bg1"/>
                    </a:solidFill>
                  </a:tcPr>
                </a:tc>
                <a:extLst>
                  <a:ext uri="{0D108BD9-81ED-4DB2-BD59-A6C34878D82A}">
                    <a16:rowId xmlns:a16="http://schemas.microsoft.com/office/drawing/2014/main" val="1359219110"/>
                  </a:ext>
                </a:extLst>
              </a:tr>
              <a:tr h="240048">
                <a:tc>
                  <a:txBody>
                    <a:bodyPr/>
                    <a:lstStyle/>
                    <a:p>
                      <a:r>
                        <a:rPr lang="en-US" sz="1100" b="1" i="1" dirty="0">
                          <a:latin typeface="+mn-lt"/>
                        </a:rPr>
                        <a:t>12:30-13:00</a:t>
                      </a:r>
                    </a:p>
                  </a:txBody>
                  <a:tcPr marL="45720" marR="45720" marT="18288" marB="18288" anchor="ctr">
                    <a:solidFill>
                      <a:schemeClr val="bg1"/>
                    </a:solidFill>
                  </a:tcPr>
                </a:tc>
                <a:tc>
                  <a:txBody>
                    <a:bodyPr/>
                    <a:lstStyle/>
                    <a:p>
                      <a:r>
                        <a:rPr lang="en-US" sz="1100" b="1" i="1" dirty="0">
                          <a:latin typeface="+mn-lt"/>
                        </a:rPr>
                        <a:t>Q&amp;A Session</a:t>
                      </a:r>
                    </a:p>
                  </a:txBody>
                  <a:tcPr marL="45720" marR="45720" marT="18288" marB="18288" anchor="ctr">
                    <a:solidFill>
                      <a:schemeClr val="bg1"/>
                    </a:solidFill>
                  </a:tcPr>
                </a:tc>
                <a:tc>
                  <a:txBody>
                    <a:bodyPr/>
                    <a:lstStyle/>
                    <a:p>
                      <a:endParaRPr lang="en-US" sz="1100" i="1" dirty="0">
                        <a:latin typeface="+mn-lt"/>
                      </a:endParaRPr>
                    </a:p>
                  </a:txBody>
                  <a:tcPr marL="45720" marR="45720" marT="18288" marB="18288" anchor="ctr">
                    <a:solidFill>
                      <a:schemeClr val="bg1"/>
                    </a:solidFill>
                  </a:tcPr>
                </a:tc>
                <a:tc>
                  <a:txBody>
                    <a:bodyPr/>
                    <a:lstStyle/>
                    <a:p>
                      <a:endParaRPr lang="en-US" sz="1100" i="1" dirty="0">
                        <a:latin typeface="+mn-lt"/>
                      </a:endParaRPr>
                    </a:p>
                  </a:txBody>
                  <a:tcPr marL="45720" marR="45720" marT="18288" marB="18288" anchor="ctr">
                    <a:solidFill>
                      <a:schemeClr val="bg1"/>
                    </a:solidFill>
                  </a:tcPr>
                </a:tc>
                <a:extLst>
                  <a:ext uri="{0D108BD9-81ED-4DB2-BD59-A6C34878D82A}">
                    <a16:rowId xmlns:a16="http://schemas.microsoft.com/office/drawing/2014/main" val="4018735162"/>
                  </a:ext>
                </a:extLst>
              </a:tr>
              <a:tr h="240048">
                <a:tc>
                  <a:txBody>
                    <a:bodyPr/>
                    <a:lstStyle/>
                    <a:p>
                      <a:r>
                        <a:rPr lang="en-US" sz="1100" b="1" i="1" dirty="0">
                          <a:latin typeface="+mn-lt"/>
                        </a:rPr>
                        <a:t>13:00-14:00</a:t>
                      </a:r>
                    </a:p>
                  </a:txBody>
                  <a:tcPr marL="45720" marR="45720" marT="18288" marB="18288" anchor="ctr">
                    <a:solidFill>
                      <a:schemeClr val="accent1">
                        <a:lumMod val="20000"/>
                        <a:lumOff val="80000"/>
                      </a:schemeClr>
                    </a:solidFill>
                  </a:tcPr>
                </a:tc>
                <a:tc>
                  <a:txBody>
                    <a:bodyPr/>
                    <a:lstStyle/>
                    <a:p>
                      <a:r>
                        <a:rPr lang="en-US" sz="1100" b="1" i="1" dirty="0">
                          <a:latin typeface="+mn-lt"/>
                        </a:rPr>
                        <a:t>Lunch</a:t>
                      </a:r>
                    </a:p>
                  </a:txBody>
                  <a:tcPr marL="45720" marR="45720" marT="18288" marB="18288" anchor="ctr">
                    <a:solidFill>
                      <a:schemeClr val="accent1">
                        <a:lumMod val="20000"/>
                        <a:lumOff val="80000"/>
                      </a:schemeClr>
                    </a:solidFill>
                  </a:tcPr>
                </a:tc>
                <a:tc>
                  <a:txBody>
                    <a:bodyPr/>
                    <a:lstStyle/>
                    <a:p>
                      <a:endParaRPr lang="en-US" sz="1100" i="1" dirty="0">
                        <a:latin typeface="+mn-lt"/>
                      </a:endParaRPr>
                    </a:p>
                  </a:txBody>
                  <a:tcPr marL="45720" marR="45720" marT="18288" marB="18288" anchor="ctr">
                    <a:solidFill>
                      <a:schemeClr val="accent1">
                        <a:lumMod val="20000"/>
                        <a:lumOff val="80000"/>
                      </a:schemeClr>
                    </a:solidFill>
                  </a:tcPr>
                </a:tc>
                <a:tc>
                  <a:txBody>
                    <a:bodyPr/>
                    <a:lstStyle/>
                    <a:p>
                      <a:endParaRPr lang="en-US" sz="1100" i="1" dirty="0">
                        <a:latin typeface="+mn-lt"/>
                      </a:endParaRPr>
                    </a:p>
                  </a:txBody>
                  <a:tcPr marL="45720" marR="45720" marT="18288" marB="18288" anchor="ctr">
                    <a:solidFill>
                      <a:schemeClr val="accent1">
                        <a:lumMod val="20000"/>
                        <a:lumOff val="80000"/>
                      </a:schemeClr>
                    </a:solidFill>
                  </a:tcPr>
                </a:tc>
                <a:extLst>
                  <a:ext uri="{0D108BD9-81ED-4DB2-BD59-A6C34878D82A}">
                    <a16:rowId xmlns:a16="http://schemas.microsoft.com/office/drawing/2014/main" val="711605459"/>
                  </a:ext>
                </a:extLst>
              </a:tr>
              <a:tr h="767797">
                <a:tc>
                  <a:txBody>
                    <a:bodyPr/>
                    <a:lstStyle/>
                    <a:p>
                      <a:r>
                        <a:rPr lang="es-AR" sz="1100" b="1" dirty="0">
                          <a:latin typeface="+mn-lt"/>
                        </a:rPr>
                        <a:t>14:00-16:15</a:t>
                      </a:r>
                      <a:endParaRPr lang="en-US" sz="1100" b="1" dirty="0">
                        <a:latin typeface="+mn-lt"/>
                      </a:endParaRPr>
                    </a:p>
                  </a:txBody>
                  <a:tcPr marL="45720" marR="45720" marT="18288" marB="18288" anchor="ctr">
                    <a:solidFill>
                      <a:schemeClr val="bg1">
                        <a:alpha val="20000"/>
                      </a:schemeClr>
                    </a:solidFill>
                  </a:tcPr>
                </a:tc>
                <a:tc>
                  <a:txBody>
                    <a:bodyPr/>
                    <a:lstStyle/>
                    <a:p>
                      <a:pPr marL="0" marR="0" indent="0" algn="l" defTabSz="914400" rtl="0" eaLnBrk="1" latinLnBrk="0" hangingPunct="1">
                        <a:lnSpc>
                          <a:spcPct val="107000"/>
                        </a:lnSpc>
                        <a:spcBef>
                          <a:spcPts val="0"/>
                        </a:spcBef>
                        <a:spcAft>
                          <a:spcPts val="0"/>
                        </a:spcAft>
                        <a:buFontTx/>
                        <a:buNone/>
                      </a:pPr>
                      <a:r>
                        <a:rPr lang="en-US" sz="1100" b="1" kern="1200" dirty="0">
                          <a:solidFill>
                            <a:schemeClr val="dk1"/>
                          </a:solidFill>
                          <a:effectLst/>
                          <a:latin typeface="+mn-lt"/>
                          <a:ea typeface="+mn-ea"/>
                          <a:cs typeface="+mn-cs"/>
                        </a:rPr>
                        <a:t>Training</a:t>
                      </a:r>
                    </a:p>
                  </a:txBody>
                  <a:tcPr marL="45720" marR="45720" marT="18288" marB="18288" anchor="ctr">
                    <a:solidFill>
                      <a:schemeClr val="bg1">
                        <a:alpha val="20000"/>
                      </a:schemeClr>
                    </a:solidFill>
                  </a:tcPr>
                </a:tc>
                <a:tc>
                  <a:txBody>
                    <a:bodyPr/>
                    <a:lstStyle/>
                    <a:p>
                      <a:pPr marL="0" marR="0" algn="l" defTabSz="914400" rtl="0" eaLnBrk="1" latinLnBrk="0" hangingPunct="1">
                        <a:lnSpc>
                          <a:spcPct val="107000"/>
                        </a:lnSpc>
                        <a:spcBef>
                          <a:spcPts val="0"/>
                        </a:spcBef>
                        <a:spcAft>
                          <a:spcPts val="0"/>
                        </a:spcAft>
                      </a:pPr>
                      <a:r>
                        <a:rPr lang="en-US" sz="1100" kern="1200" dirty="0">
                          <a:solidFill>
                            <a:schemeClr val="dk1"/>
                          </a:solidFill>
                          <a:effectLst/>
                          <a:latin typeface="+mn-lt"/>
                          <a:ea typeface="+mn-ea"/>
                          <a:cs typeface="+mn-cs"/>
                        </a:rPr>
                        <a:t>Margaret Makura, Cedar Point Global, Consultant</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Susanne Kavelaar, IFC, Head, Trade Advisory</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Marc Auboin, WTO</a:t>
                      </a:r>
                      <a:r>
                        <a:rPr lang="en-US" sz="1100" kern="1200">
                          <a:solidFill>
                            <a:schemeClr val="dk1"/>
                          </a:solidFill>
                          <a:effectLst/>
                          <a:latin typeface="+mn-lt"/>
                          <a:ea typeface="+mn-ea"/>
                          <a:cs typeface="+mn-cs"/>
                        </a:rPr>
                        <a:t>, Counsellor</a:t>
                      </a:r>
                      <a:endParaRPr lang="en-US" sz="1100" kern="1200" dirty="0">
                        <a:solidFill>
                          <a:schemeClr val="dk1"/>
                        </a:solidFill>
                        <a:effectLst/>
                        <a:latin typeface="+mn-lt"/>
                        <a:ea typeface="+mn-ea"/>
                        <a:cs typeface="+mn-cs"/>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Alexei Timofti, WTO, Trade Specialist</a:t>
                      </a:r>
                    </a:p>
                  </a:txBody>
                  <a:tcPr marL="45720" marR="45720" marT="18288" marB="18288" anchor="ctr">
                    <a:solidFill>
                      <a:schemeClr val="bg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100" dirty="0">
                          <a:latin typeface="+mn-lt"/>
                        </a:rPr>
                        <a:t>Trade Finance </a:t>
                      </a:r>
                      <a:r>
                        <a:rPr lang="es-AR" sz="1100" dirty="0" err="1">
                          <a:latin typeface="+mn-lt"/>
                        </a:rPr>
                        <a:t>Teams</a:t>
                      </a:r>
                      <a:r>
                        <a:rPr lang="es-AR" sz="1100" dirty="0">
                          <a:latin typeface="+mn-lt"/>
                        </a:rPr>
                        <a:t>, </a:t>
                      </a:r>
                      <a:r>
                        <a:rPr lang="es-AR" sz="1100" dirty="0" err="1">
                          <a:latin typeface="+mn-lt"/>
                        </a:rPr>
                        <a:t>Supply</a:t>
                      </a:r>
                      <a:r>
                        <a:rPr lang="es-AR" sz="1100" dirty="0">
                          <a:latin typeface="+mn-lt"/>
                        </a:rPr>
                        <a:t> </a:t>
                      </a:r>
                      <a:r>
                        <a:rPr lang="es-AR" sz="1100" dirty="0" err="1">
                          <a:latin typeface="+mn-lt"/>
                        </a:rPr>
                        <a:t>Chain</a:t>
                      </a:r>
                      <a:r>
                        <a:rPr lang="es-AR" sz="1100" dirty="0">
                          <a:latin typeface="+mn-lt"/>
                        </a:rPr>
                        <a:t> Finance </a:t>
                      </a:r>
                      <a:r>
                        <a:rPr lang="es-AR" sz="1100" dirty="0" err="1">
                          <a:latin typeface="+mn-lt"/>
                        </a:rPr>
                        <a:t>Teams</a:t>
                      </a:r>
                      <a:r>
                        <a:rPr lang="es-AR" sz="1100" dirty="0">
                          <a:latin typeface="+mn-lt"/>
                        </a:rPr>
                        <a:t>, </a:t>
                      </a:r>
                      <a:r>
                        <a:rPr lang="es-AR" sz="1100" dirty="0" err="1">
                          <a:latin typeface="+mn-lt"/>
                        </a:rPr>
                        <a:t>Corporate</a:t>
                      </a:r>
                      <a:r>
                        <a:rPr lang="es-AR" sz="1100" dirty="0">
                          <a:latin typeface="+mn-lt"/>
                        </a:rPr>
                        <a:t> </a:t>
                      </a:r>
                      <a:r>
                        <a:rPr lang="es-AR" sz="1100" dirty="0" err="1">
                          <a:latin typeface="+mn-lt"/>
                        </a:rPr>
                        <a:t>Teams</a:t>
                      </a:r>
                      <a:r>
                        <a:rPr lang="es-AR" sz="1100" u="none" dirty="0">
                          <a:latin typeface="+mn-lt"/>
                        </a:rPr>
                        <a:t>,</a:t>
                      </a:r>
                      <a:r>
                        <a:rPr lang="es-AR" sz="1100" u="none" dirty="0">
                          <a:solidFill>
                            <a:schemeClr val="tx1"/>
                          </a:solidFill>
                          <a:latin typeface="+mn-lt"/>
                        </a:rPr>
                        <a:t> </a:t>
                      </a:r>
                      <a:r>
                        <a:rPr lang="en-US" sz="1100" u="none" dirty="0">
                          <a:solidFill>
                            <a:schemeClr val="tx1"/>
                          </a:solidFill>
                        </a:rPr>
                        <a:t>Trade Sales Unit/Front Office</a:t>
                      </a:r>
                      <a:r>
                        <a:rPr lang="en-US" sz="1100" dirty="0">
                          <a:solidFill>
                            <a:schemeClr val="tx1"/>
                          </a:solidFill>
                        </a:rPr>
                        <a:t>, Trade Operations, Relationship Managers</a:t>
                      </a:r>
                      <a:endParaRPr lang="en-US" sz="1100" dirty="0">
                        <a:solidFill>
                          <a:schemeClr val="tx1"/>
                        </a:solidFill>
                        <a:latin typeface="+mn-lt"/>
                      </a:endParaRPr>
                    </a:p>
                  </a:txBody>
                  <a:tcPr marL="45720" marR="45720" marT="18288" marB="18288" anchor="ctr">
                    <a:solidFill>
                      <a:schemeClr val="bg1">
                        <a:alpha val="20000"/>
                      </a:schemeClr>
                    </a:solidFill>
                  </a:tcPr>
                </a:tc>
                <a:extLst>
                  <a:ext uri="{0D108BD9-81ED-4DB2-BD59-A6C34878D82A}">
                    <a16:rowId xmlns:a16="http://schemas.microsoft.com/office/drawing/2014/main" val="3819418546"/>
                  </a:ext>
                </a:extLst>
              </a:tr>
              <a:tr h="750251">
                <a:tc>
                  <a:txBody>
                    <a:bodyPr/>
                    <a:lstStyle/>
                    <a:p>
                      <a:r>
                        <a:rPr lang="en-US" sz="1100" b="1">
                          <a:latin typeface="+mn-lt"/>
                        </a:rPr>
                        <a:t>16:15-16:45</a:t>
                      </a:r>
                      <a:endParaRPr lang="en-US" sz="1100" b="1" dirty="0">
                        <a:latin typeface="+mn-lt"/>
                      </a:endParaRPr>
                    </a:p>
                  </a:txBody>
                  <a:tcPr marL="45720" marR="45720" marT="18288" marB="18288" anchor="ctr">
                    <a:solidFill>
                      <a:schemeClr val="accent1">
                        <a:lumMod val="20000"/>
                        <a:lumOff val="80000"/>
                      </a:schemeClr>
                    </a:solidFill>
                  </a:tcPr>
                </a:tc>
                <a:tc>
                  <a:txBody>
                    <a:bodyPr/>
                    <a:lstStyle/>
                    <a:p>
                      <a:pPr algn="l" rtl="0" fontAlgn="ctr"/>
                      <a:r>
                        <a:rPr lang="en-US" sz="1100" b="1" i="0" u="none" strike="noStrike" dirty="0">
                          <a:solidFill>
                            <a:srgbClr val="000000"/>
                          </a:solidFill>
                          <a:effectLst/>
                          <a:latin typeface="+mn-lt"/>
                        </a:rPr>
                        <a:t>Wrap Up, Survey &amp; Group Photo</a:t>
                      </a:r>
                    </a:p>
                  </a:txBody>
                  <a:tcPr marL="45720" marR="45720" marT="18288" marB="18288"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kern="1200" dirty="0">
                          <a:solidFill>
                            <a:schemeClr val="dk1"/>
                          </a:solidFill>
                          <a:effectLst/>
                          <a:latin typeface="+mn-lt"/>
                          <a:ea typeface="+mn-ea"/>
                          <a:cs typeface="+mn-cs"/>
                        </a:rPr>
                        <a:t>Asad Yaqub, IFC, Resident Representative</a:t>
                      </a:r>
                    </a:p>
                  </a:txBody>
                  <a:tcPr marL="45720" marR="45720" marT="18288" marB="18288" anchor="ctr">
                    <a:solidFill>
                      <a:schemeClr val="accent1">
                        <a:lumMod val="20000"/>
                        <a:lumOff val="80000"/>
                      </a:schemeClr>
                    </a:solidFill>
                  </a:tcPr>
                </a:tc>
                <a:tc>
                  <a:txBody>
                    <a:bodyPr/>
                    <a:lstStyle/>
                    <a:p>
                      <a:pPr algn="l" rtl="0" fontAlgn="ctr"/>
                      <a:endParaRPr lang="en-US" sz="1100" b="0" i="0" u="none" strike="noStrike" dirty="0">
                        <a:solidFill>
                          <a:srgbClr val="000000"/>
                        </a:solidFill>
                        <a:effectLst/>
                        <a:latin typeface="+mn-lt"/>
                      </a:endParaRPr>
                    </a:p>
                  </a:txBody>
                  <a:tcPr marL="45720" marR="45720" marT="18288" marB="18288" anchor="ctr">
                    <a:solidFill>
                      <a:schemeClr val="accent1">
                        <a:lumMod val="20000"/>
                        <a:lumOff val="80000"/>
                      </a:schemeClr>
                    </a:solidFill>
                  </a:tcPr>
                </a:tc>
                <a:extLst>
                  <a:ext uri="{0D108BD9-81ED-4DB2-BD59-A6C34878D82A}">
                    <a16:rowId xmlns:a16="http://schemas.microsoft.com/office/drawing/2014/main" val="2742245494"/>
                  </a:ext>
                </a:extLst>
              </a:tr>
            </a:tbl>
          </a:graphicData>
        </a:graphic>
      </p:graphicFrame>
      <p:pic>
        <p:nvPicPr>
          <p:cNvPr id="7" name="Picture 6">
            <a:extLst>
              <a:ext uri="{FF2B5EF4-FFF2-40B4-BE49-F238E27FC236}">
                <a16:creationId xmlns:a16="http://schemas.microsoft.com/office/drawing/2014/main" id="{436F3024-9071-7575-9193-FD2BC6F9D1DE}"/>
              </a:ext>
            </a:extLst>
          </p:cNvPr>
          <p:cNvPicPr>
            <a:picLocks noChangeAspect="1"/>
          </p:cNvPicPr>
          <p:nvPr/>
        </p:nvPicPr>
        <p:blipFill>
          <a:blip r:embed="rId3"/>
          <a:stretch>
            <a:fillRect/>
          </a:stretch>
        </p:blipFill>
        <p:spPr>
          <a:xfrm>
            <a:off x="10233439" y="40004"/>
            <a:ext cx="1924050" cy="590550"/>
          </a:xfrm>
          <a:prstGeom prst="rect">
            <a:avLst/>
          </a:prstGeom>
        </p:spPr>
      </p:pic>
    </p:spTree>
    <p:extLst>
      <p:ext uri="{BB962C8B-B14F-4D97-AF65-F5344CB8AC3E}">
        <p14:creationId xmlns:p14="http://schemas.microsoft.com/office/powerpoint/2010/main" val="378248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319E-EDCC-40FD-BEED-F3C36CA2944C}"/>
              </a:ext>
            </a:extLst>
          </p:cNvPr>
          <p:cNvSpPr>
            <a:spLocks noGrp="1"/>
          </p:cNvSpPr>
          <p:nvPr>
            <p:ph type="title"/>
          </p:nvPr>
        </p:nvSpPr>
        <p:spPr>
          <a:xfrm>
            <a:off x="391378" y="320675"/>
            <a:ext cx="11407487" cy="1325563"/>
          </a:xfrm>
        </p:spPr>
        <p:txBody>
          <a:bodyPr>
            <a:normAutofit/>
          </a:bodyPr>
          <a:lstStyle/>
          <a:p>
            <a:r>
              <a:rPr lang="en-US" sz="5400" dirty="0">
                <a:solidFill>
                  <a:schemeClr val="bg1"/>
                </a:solidFill>
              </a:rPr>
              <a:t>Overview</a:t>
            </a:r>
          </a:p>
        </p:txBody>
      </p:sp>
      <p:sp>
        <p:nvSpPr>
          <p:cNvPr id="4" name="Content Placeholder 3">
            <a:extLst>
              <a:ext uri="{FF2B5EF4-FFF2-40B4-BE49-F238E27FC236}">
                <a16:creationId xmlns:a16="http://schemas.microsoft.com/office/drawing/2014/main" id="{ED3A431C-7C0D-4753-97A4-05F9FC404800}"/>
              </a:ext>
            </a:extLst>
          </p:cNvPr>
          <p:cNvSpPr>
            <a:spLocks noGrp="1"/>
          </p:cNvSpPr>
          <p:nvPr>
            <p:ph idx="1"/>
          </p:nvPr>
        </p:nvSpPr>
        <p:spPr>
          <a:xfrm>
            <a:off x="0" y="1"/>
            <a:ext cx="3986373" cy="1726057"/>
          </a:xfrm>
        </p:spPr>
        <p:txBody>
          <a:bodyPr>
            <a:normAutofit/>
          </a:bodyPr>
          <a:lstStyle/>
          <a:p>
            <a:pPr marL="0" indent="0">
              <a:buNone/>
            </a:pPr>
            <a:endParaRPr lang="en-US" sz="2900" b="1" dirty="0"/>
          </a:p>
          <a:p>
            <a:endParaRPr lang="en-US" dirty="0"/>
          </a:p>
          <a:p>
            <a:endParaRPr lang="en-US" dirty="0"/>
          </a:p>
        </p:txBody>
      </p:sp>
      <p:sp>
        <p:nvSpPr>
          <p:cNvPr id="9" name="Rectangle 8">
            <a:extLst>
              <a:ext uri="{FF2B5EF4-FFF2-40B4-BE49-F238E27FC236}">
                <a16:creationId xmlns:a16="http://schemas.microsoft.com/office/drawing/2014/main" id="{E9D75C56-5A60-4E0E-BC4B-C9F7B93B79A1}"/>
              </a:ext>
            </a:extLst>
          </p:cNvPr>
          <p:cNvSpPr/>
          <p:nvPr/>
        </p:nvSpPr>
        <p:spPr>
          <a:xfrm>
            <a:off x="0" y="0"/>
            <a:ext cx="121920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8A6CA7B-4695-4EC8-AED5-BE71ADA7EF4E}"/>
              </a:ext>
            </a:extLst>
          </p:cNvPr>
          <p:cNvSpPr txBox="1"/>
          <p:nvPr/>
        </p:nvSpPr>
        <p:spPr>
          <a:xfrm>
            <a:off x="2639539" y="-57341"/>
            <a:ext cx="6441621"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PANEL QUESTIONS – 19-Feb-2024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Hyatt Regency Hotel in Phnom Penh, Cambodia</a:t>
            </a:r>
            <a:endPar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D6E5FAD-BF42-4D15-94B8-D8918CAD0F63}"/>
              </a:ext>
            </a:extLst>
          </p:cNvPr>
          <p:cNvPicPr>
            <a:picLocks noChangeAspect="1"/>
          </p:cNvPicPr>
          <p:nvPr/>
        </p:nvPicPr>
        <p:blipFill rotWithShape="1">
          <a:blip r:embed="rId2">
            <a:extLst>
              <a:ext uri="{28A0092B-C50C-407E-A947-70E740481C1C}">
                <a14:useLocalDpi xmlns:a14="http://schemas.microsoft.com/office/drawing/2010/main" val="0"/>
              </a:ext>
            </a:extLst>
          </a:blip>
          <a:srcRect t="38715" b="41927"/>
          <a:stretch/>
        </p:blipFill>
        <p:spPr>
          <a:xfrm>
            <a:off x="0" y="13593"/>
            <a:ext cx="2834094" cy="548640"/>
          </a:xfrm>
          <a:prstGeom prst="rect">
            <a:avLst/>
          </a:prstGeom>
        </p:spPr>
      </p:pic>
      <p:pic>
        <p:nvPicPr>
          <p:cNvPr id="7" name="Picture 6">
            <a:extLst>
              <a:ext uri="{FF2B5EF4-FFF2-40B4-BE49-F238E27FC236}">
                <a16:creationId xmlns:a16="http://schemas.microsoft.com/office/drawing/2014/main" id="{436F3024-9071-7575-9193-FD2BC6F9D1DE}"/>
              </a:ext>
            </a:extLst>
          </p:cNvPr>
          <p:cNvPicPr>
            <a:picLocks noChangeAspect="1"/>
          </p:cNvPicPr>
          <p:nvPr/>
        </p:nvPicPr>
        <p:blipFill>
          <a:blip r:embed="rId3"/>
          <a:stretch>
            <a:fillRect/>
          </a:stretch>
        </p:blipFill>
        <p:spPr>
          <a:xfrm>
            <a:off x="10233439" y="40004"/>
            <a:ext cx="1924050" cy="590550"/>
          </a:xfrm>
          <a:prstGeom prst="rect">
            <a:avLst/>
          </a:prstGeom>
        </p:spPr>
      </p:pic>
      <p:sp>
        <p:nvSpPr>
          <p:cNvPr id="10" name="TextBox 9">
            <a:extLst>
              <a:ext uri="{FF2B5EF4-FFF2-40B4-BE49-F238E27FC236}">
                <a16:creationId xmlns:a16="http://schemas.microsoft.com/office/drawing/2014/main" id="{17DFA81F-1415-9184-591C-67AD060BFC5E}"/>
              </a:ext>
            </a:extLst>
          </p:cNvPr>
          <p:cNvSpPr txBox="1"/>
          <p:nvPr/>
        </p:nvSpPr>
        <p:spPr>
          <a:xfrm>
            <a:off x="34511" y="602237"/>
            <a:ext cx="11919061" cy="6396303"/>
          </a:xfrm>
          <a:prstGeom prst="rect">
            <a:avLst/>
          </a:prstGeom>
          <a:noFill/>
        </p:spPr>
        <p:txBody>
          <a:bodyPr wrap="square">
            <a:spAutoFit/>
          </a:bodyPr>
          <a:lstStyle/>
          <a:p>
            <a:pPr marL="0" marR="0">
              <a:lnSpc>
                <a:spcPct val="107000"/>
              </a:lnSpc>
              <a:spcBef>
                <a:spcPts val="0"/>
              </a:spcBef>
              <a:spcAft>
                <a:spcPts val="800"/>
              </a:spcAft>
            </a:pPr>
            <a:r>
              <a:rPr lang="en-US" sz="1400" b="1" u="sng" dirty="0">
                <a:effectLst/>
                <a:latin typeface="Calibri" panose="020F0502020204030204" pitchFamily="34" charset="0"/>
                <a:ea typeface="Calibri" panose="020F0502020204030204" pitchFamily="34" charset="0"/>
                <a:cs typeface="Times New Roman" panose="02020603050405020304" pitchFamily="18" charset="0"/>
              </a:rPr>
              <a:t>QUESTIONS FOR CAMBODIA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Access to trade finance is extremely low in Cambodia, well below other developing countries studied to data. An increase in the share of trade and reduction of its costs would improve trade flows and inclusiveness. What should be done to improve trade finance mobilization in Cambodia?</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Cambodia’s local trade finance market seems rather traditional, segmented, expensive.  Local firms seem to be at a disadvantage in value chains against first-tier, foreign owned firms. They seem to rely a lot more on expensive traditional financing, in lieu of trade finance, such as working capital: what are the underlying problems, and how can they be</a:t>
            </a:r>
            <a:r>
              <a:rPr lang="en-US" sz="1400" b="1" u="sng" dirty="0">
                <a:effectLst/>
                <a:latin typeface="Calibri" panose="020F0502020204030204" pitchFamily="34" charset="0"/>
                <a:ea typeface="Times New Roman" panose="02020603050405020304" pitchFamily="18" charset="0"/>
              </a:rPr>
              <a:t> addressed?</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Large firms benefit from greater access to bank-intermediated trade finance according to our survey: do you think this is more a reflection of underlying problems in the bank side or structural problems of smaller producers? </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Trade Finance – and SCF in particular - can optimize firms financial management and free resources for investment and innovation, ultimately improving productivity and diversification. What actions do you see as more promising</a:t>
            </a:r>
            <a:r>
              <a:rPr lang="en-US" sz="1400" b="1" dirty="0">
                <a:effectLst/>
                <a:latin typeface="Calibri" panose="020F0502020204030204" pitchFamily="34" charset="0"/>
                <a:ea typeface="Times New Roman" panose="02020603050405020304" pitchFamily="18" charset="0"/>
              </a:rPr>
              <a:t> to promote the role of trade finance, particularly SCF</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342900" marR="0" lvl="0" indent="-342900">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Despite data collection and analytical studies – including this publication – examining trade finance, evidence on gaps and potential remains scarce. What kind of questions and evidence would help you most to improve your understanding of the market, and address its failures?</a:t>
            </a:r>
          </a:p>
          <a:p>
            <a:pPr marR="0" lvl="0"/>
            <a:endParaRPr lang="en-US" sz="1400" dirty="0">
              <a:effectLst/>
              <a:latin typeface="Calibri" panose="020F0502020204030204" pitchFamily="34" charset="0"/>
              <a:ea typeface="Calibri" panose="020F0502020204030204" pitchFamily="34" charset="0"/>
            </a:endParaRPr>
          </a:p>
          <a:p>
            <a:pPr marL="0" marR="0">
              <a:spcBef>
                <a:spcPts val="0"/>
              </a:spcBef>
              <a:spcAft>
                <a:spcPts val="600"/>
              </a:spcAft>
            </a:pPr>
            <a:r>
              <a:rPr lang="en-US" sz="1400" b="1" dirty="0">
                <a:effectLst/>
                <a:latin typeface="Calibri" panose="020F0502020204030204" pitchFamily="34" charset="0"/>
                <a:ea typeface="Calibri" panose="020F0502020204030204" pitchFamily="34" charset="0"/>
              </a:rPr>
              <a:t>Chamber of Commerce Cambodia</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Many local firms surveyed seem to trade without bank-intermediation, by using expensive and risky alternatives. Do you think this is more a reflection of underlying problems in the bank side or structural problems of producers?</a:t>
            </a:r>
            <a:endParaRPr lang="en-US" sz="1400" dirty="0">
              <a:effectLst/>
              <a:latin typeface="Calibri" panose="020F0502020204030204" pitchFamily="34" charset="0"/>
              <a:ea typeface="Calibri" panose="020F0502020204030204" pitchFamily="34" charset="0"/>
            </a:endParaRPr>
          </a:p>
          <a:p>
            <a:pPr marL="342900" marR="0" lvl="0" indent="-342900">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The majority of surveyed banks in the Mekong-3 do not track whether or not they provide trade finance to firms owned or led by women, which makes it a challenge to discuss the gender gap. In your experience is there indeed a gap in access, and what would be the biggest constraint to improve women-led firms use of trade finance? </a:t>
            </a:r>
          </a:p>
          <a:p>
            <a:pPr marL="342900" marR="0" lvl="0" indent="-342900">
              <a:buSzPts val="1000"/>
              <a:buFont typeface="Symbol" panose="05050102010706020507" pitchFamily="18" charset="2"/>
              <a:buChar char=""/>
              <a:tabLst>
                <a:tab pos="457200" algn="l"/>
              </a:tabLst>
            </a:pPr>
            <a:endParaRPr lang="en-US" sz="1400" dirty="0">
              <a:effectLst/>
              <a:latin typeface="Calibri" panose="020F0502020204030204" pitchFamily="34" charset="0"/>
              <a:ea typeface="Calibri" panose="020F0502020204030204" pitchFamily="34" charset="0"/>
            </a:endParaRPr>
          </a:p>
          <a:p>
            <a:pPr marL="0" marR="0">
              <a:spcBef>
                <a:spcPts val="0"/>
              </a:spcBef>
              <a:spcAft>
                <a:spcPts val="600"/>
              </a:spcAft>
            </a:pPr>
            <a:r>
              <a:rPr lang="en-US" sz="1400" b="1" dirty="0">
                <a:effectLst/>
                <a:latin typeface="Calibri" panose="020F0502020204030204" pitchFamily="34" charset="0"/>
                <a:ea typeface="Calibri" panose="020F0502020204030204" pitchFamily="34" charset="0"/>
              </a:rPr>
              <a:t>Ministry of Industry and Trade Cambodia</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What are the competitive strengths of trade activities in Cambodia in terms of various stages in the value chains? Do you think that access to affordable finance, notably trade finance plays a role?</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In countries such as Philippines and Pakistan, the role of the regulator was crucial for certain trade finance reforms. Do you see a reform agenda to support growth of trade finance in your country ? </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A number of issues have been raised in the report preventing firms from accessing trade finance: lack of financials, lack of recognizable invoice, lack of collateral etc. Are there any policy measures on firms' side which could have support trade finance market development in </a:t>
            </a:r>
            <a:r>
              <a:rPr lang="en-US" sz="1400" b="1" dirty="0">
                <a:effectLst/>
                <a:latin typeface="Calibri" panose="020F0502020204030204" pitchFamily="34" charset="0"/>
                <a:ea typeface="Times New Roman" panose="02020603050405020304" pitchFamily="18" charset="0"/>
              </a:rPr>
              <a:t>Cambodia</a:t>
            </a:r>
            <a:r>
              <a:rPr lang="en-US" sz="1400" dirty="0">
                <a:effectLst/>
                <a:latin typeface="Calibri" panose="020F0502020204030204" pitchFamily="34" charset="0"/>
                <a:ea typeface="Times New Roman" panose="02020603050405020304" pitchFamily="18" charset="0"/>
              </a:rPr>
              <a:t>?</a:t>
            </a:r>
          </a:p>
        </p:txBody>
      </p:sp>
    </p:spTree>
    <p:extLst>
      <p:ext uri="{BB962C8B-B14F-4D97-AF65-F5344CB8AC3E}">
        <p14:creationId xmlns:p14="http://schemas.microsoft.com/office/powerpoint/2010/main" val="254737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319E-EDCC-40FD-BEED-F3C36CA2944C}"/>
              </a:ext>
            </a:extLst>
          </p:cNvPr>
          <p:cNvSpPr>
            <a:spLocks noGrp="1"/>
          </p:cNvSpPr>
          <p:nvPr>
            <p:ph type="title"/>
          </p:nvPr>
        </p:nvSpPr>
        <p:spPr>
          <a:xfrm>
            <a:off x="391378" y="320675"/>
            <a:ext cx="11407487" cy="1325563"/>
          </a:xfrm>
        </p:spPr>
        <p:txBody>
          <a:bodyPr>
            <a:normAutofit/>
          </a:bodyPr>
          <a:lstStyle/>
          <a:p>
            <a:r>
              <a:rPr lang="en-US" sz="5400" dirty="0">
                <a:solidFill>
                  <a:schemeClr val="bg1"/>
                </a:solidFill>
              </a:rPr>
              <a:t>Overview</a:t>
            </a:r>
          </a:p>
        </p:txBody>
      </p:sp>
      <p:sp>
        <p:nvSpPr>
          <p:cNvPr id="4" name="Content Placeholder 3">
            <a:extLst>
              <a:ext uri="{FF2B5EF4-FFF2-40B4-BE49-F238E27FC236}">
                <a16:creationId xmlns:a16="http://schemas.microsoft.com/office/drawing/2014/main" id="{ED3A431C-7C0D-4753-97A4-05F9FC404800}"/>
              </a:ext>
            </a:extLst>
          </p:cNvPr>
          <p:cNvSpPr>
            <a:spLocks noGrp="1"/>
          </p:cNvSpPr>
          <p:nvPr>
            <p:ph idx="1"/>
          </p:nvPr>
        </p:nvSpPr>
        <p:spPr>
          <a:xfrm>
            <a:off x="0" y="1"/>
            <a:ext cx="3986373" cy="1726057"/>
          </a:xfrm>
        </p:spPr>
        <p:txBody>
          <a:bodyPr>
            <a:normAutofit/>
          </a:bodyPr>
          <a:lstStyle/>
          <a:p>
            <a:pPr marL="0" indent="0">
              <a:buNone/>
            </a:pPr>
            <a:endParaRPr lang="en-US" sz="2900" b="1" dirty="0"/>
          </a:p>
          <a:p>
            <a:endParaRPr lang="en-US" dirty="0"/>
          </a:p>
          <a:p>
            <a:endParaRPr lang="en-US" dirty="0"/>
          </a:p>
        </p:txBody>
      </p:sp>
      <p:sp>
        <p:nvSpPr>
          <p:cNvPr id="9" name="Rectangle 8">
            <a:extLst>
              <a:ext uri="{FF2B5EF4-FFF2-40B4-BE49-F238E27FC236}">
                <a16:creationId xmlns:a16="http://schemas.microsoft.com/office/drawing/2014/main" id="{E9D75C56-5A60-4E0E-BC4B-C9F7B93B79A1}"/>
              </a:ext>
            </a:extLst>
          </p:cNvPr>
          <p:cNvSpPr/>
          <p:nvPr/>
        </p:nvSpPr>
        <p:spPr>
          <a:xfrm>
            <a:off x="0" y="0"/>
            <a:ext cx="121920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8A6CA7B-4695-4EC8-AED5-BE71ADA7EF4E}"/>
              </a:ext>
            </a:extLst>
          </p:cNvPr>
          <p:cNvSpPr txBox="1"/>
          <p:nvPr/>
        </p:nvSpPr>
        <p:spPr>
          <a:xfrm>
            <a:off x="2639539" y="-57341"/>
            <a:ext cx="6441621"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PROGRAM – 19-Feb-2024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Hyatt Regency Hotel in Phnom Penh, Cambodia</a:t>
            </a:r>
            <a:endPar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D6E5FAD-BF42-4D15-94B8-D8918CAD0F63}"/>
              </a:ext>
            </a:extLst>
          </p:cNvPr>
          <p:cNvPicPr>
            <a:picLocks noChangeAspect="1"/>
          </p:cNvPicPr>
          <p:nvPr/>
        </p:nvPicPr>
        <p:blipFill rotWithShape="1">
          <a:blip r:embed="rId2">
            <a:extLst>
              <a:ext uri="{28A0092B-C50C-407E-A947-70E740481C1C}">
                <a14:useLocalDpi xmlns:a14="http://schemas.microsoft.com/office/drawing/2010/main" val="0"/>
              </a:ext>
            </a:extLst>
          </a:blip>
          <a:srcRect t="38715" b="41927"/>
          <a:stretch/>
        </p:blipFill>
        <p:spPr>
          <a:xfrm>
            <a:off x="0" y="13593"/>
            <a:ext cx="2834094" cy="548640"/>
          </a:xfrm>
          <a:prstGeom prst="rect">
            <a:avLst/>
          </a:prstGeom>
        </p:spPr>
      </p:pic>
      <p:pic>
        <p:nvPicPr>
          <p:cNvPr id="7" name="Picture 6">
            <a:extLst>
              <a:ext uri="{FF2B5EF4-FFF2-40B4-BE49-F238E27FC236}">
                <a16:creationId xmlns:a16="http://schemas.microsoft.com/office/drawing/2014/main" id="{436F3024-9071-7575-9193-FD2BC6F9D1DE}"/>
              </a:ext>
            </a:extLst>
          </p:cNvPr>
          <p:cNvPicPr>
            <a:picLocks noChangeAspect="1"/>
          </p:cNvPicPr>
          <p:nvPr/>
        </p:nvPicPr>
        <p:blipFill>
          <a:blip r:embed="rId3"/>
          <a:stretch>
            <a:fillRect/>
          </a:stretch>
        </p:blipFill>
        <p:spPr>
          <a:xfrm>
            <a:off x="10233439" y="40004"/>
            <a:ext cx="1924050" cy="590550"/>
          </a:xfrm>
          <a:prstGeom prst="rect">
            <a:avLst/>
          </a:prstGeom>
        </p:spPr>
      </p:pic>
      <p:sp>
        <p:nvSpPr>
          <p:cNvPr id="8" name="TextBox 7">
            <a:extLst>
              <a:ext uri="{FF2B5EF4-FFF2-40B4-BE49-F238E27FC236}">
                <a16:creationId xmlns:a16="http://schemas.microsoft.com/office/drawing/2014/main" id="{92128D61-FD19-1DE8-F05D-324C261744CE}"/>
              </a:ext>
            </a:extLst>
          </p:cNvPr>
          <p:cNvSpPr txBox="1"/>
          <p:nvPr/>
        </p:nvSpPr>
        <p:spPr>
          <a:xfrm>
            <a:off x="151521" y="840649"/>
            <a:ext cx="11887200" cy="4416594"/>
          </a:xfrm>
          <a:prstGeom prst="rect">
            <a:avLst/>
          </a:prstGeom>
          <a:noFill/>
        </p:spPr>
        <p:txBody>
          <a:bodyPr wrap="square">
            <a:spAutoFit/>
          </a:bodyPr>
          <a:lstStyle/>
          <a:p>
            <a:pPr marL="0" marR="0">
              <a:spcBef>
                <a:spcPts val="0"/>
              </a:spcBef>
              <a:spcAft>
                <a:spcPts val="600"/>
              </a:spcAft>
            </a:pPr>
            <a:r>
              <a:rPr lang="en-US" sz="1400" b="1" dirty="0">
                <a:effectLst/>
                <a:latin typeface="Calibri" panose="020F0502020204030204" pitchFamily="34" charset="0"/>
                <a:ea typeface="Calibri" panose="020F0502020204030204" pitchFamily="34" charset="0"/>
              </a:rPr>
              <a:t>State/Central Bank of Cambodia</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SCF accounts for only 2.4 % of local trade finance, while SC trade accounts for around 47%  of trade flows. </a:t>
            </a:r>
            <a:r>
              <a:rPr lang="en-US" sz="1400" b="1" dirty="0">
                <a:effectLst/>
                <a:latin typeface="Calibri" panose="020F0502020204030204" pitchFamily="34" charset="0"/>
                <a:ea typeface="Times New Roman" panose="02020603050405020304" pitchFamily="18" charset="0"/>
              </a:rPr>
              <a:t>In your view, what  can be done to support the development of SCF in the country</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Are there practical steps which could improve access of local SMEs to trade-related lending markets (pre-shipment finance, import finance)</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Has the </a:t>
            </a:r>
            <a:r>
              <a:rPr lang="en-US" sz="1400" b="1" dirty="0">
                <a:effectLst/>
                <a:latin typeface="Calibri" panose="020F0502020204030204" pitchFamily="34" charset="0"/>
                <a:ea typeface="Times New Roman" panose="02020603050405020304" pitchFamily="18" charset="0"/>
              </a:rPr>
              <a:t>State/Central Bank of Cambodia</a:t>
            </a:r>
            <a:r>
              <a:rPr lang="en-US" sz="1400" dirty="0">
                <a:effectLst/>
                <a:latin typeface="Calibri" panose="020F0502020204030204" pitchFamily="34" charset="0"/>
                <a:ea typeface="Times New Roman" panose="02020603050405020304" pitchFamily="18" charset="0"/>
              </a:rPr>
              <a:t> been looking at other experiences of development of receivable markets (India or Mexican system of auctioning of trade bills)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600"/>
              </a:spcAft>
            </a:pPr>
            <a:r>
              <a:rPr lang="en-US" sz="1400" b="1" dirty="0">
                <a:effectLst/>
                <a:latin typeface="Calibri" panose="020F0502020204030204" pitchFamily="34" charset="0"/>
                <a:ea typeface="Calibri" panose="020F0502020204030204" pitchFamily="34" charset="0"/>
              </a:rPr>
              <a:t>Cambodia Banking Association</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How has the importance of different market segments, the composition of market participants, and the availability of trade finance changed over time, also taking into consideration the impact of Covid-19 related disruptions such as inflation, limited availability of low-cost funding, and structural constraints etc.</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Multinational producers and high-tech manufacturing are shown to rely less on local banks for trade finance – is this a segment you target or see potential in engaging with? [same question to banks potentially]</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600"/>
              </a:spcAft>
            </a:pPr>
            <a:r>
              <a:rPr lang="en-US" sz="1400" b="1" dirty="0">
                <a:effectLst/>
                <a:latin typeface="Calibri" panose="020F0502020204030204" pitchFamily="34" charset="0"/>
                <a:ea typeface="Calibri" panose="020F0502020204030204" pitchFamily="34" charset="0"/>
              </a:rPr>
              <a:t>Private Banks (ACLEDA?XXX)</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Innovative trade finance instruments are still nascent, supply chain finance accounts for only 2% of trade finance supplied locally, despite the large growth potential. What are some of the challenges and opportunities banks see in such innovative areas? Why do you think it is taking off slowly? For low-hanging opportunities, which sectors/segments do banks tend to view as good fit?</a:t>
            </a:r>
            <a:endParaRPr lang="en-US" sz="1400" dirty="0">
              <a:effectLst/>
              <a:latin typeface="Calibri" panose="020F0502020204030204" pitchFamily="34" charset="0"/>
              <a:ea typeface="Calibri" panose="020F0502020204030204" pitchFamily="34" charset="0"/>
            </a:endParaRPr>
          </a:p>
          <a:p>
            <a:pPr marL="342900" marR="0" lvl="0" indent="-342900">
              <a:buSzPts val="1000"/>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rPr>
              <a:t>In Cambodia, only 11 per cent of the banks report that they provide trade finance to climate-related activities</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Times New Roman" panose="02020603050405020304" pitchFamily="18" charset="0"/>
              </a:rPr>
              <a:t>. </a:t>
            </a:r>
            <a:r>
              <a:rPr lang="en-US" sz="1400" b="1" dirty="0">
                <a:effectLst/>
                <a:latin typeface="Calibri" panose="020F0502020204030204" pitchFamily="34" charset="0"/>
                <a:ea typeface="Times New Roman" panose="02020603050405020304" pitchFamily="18" charset="0"/>
              </a:rPr>
              <a:t>Why is this the case, and what would it take to harness the potential of trade finance in supporting climate-friendly trade</a:t>
            </a: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9955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9L0091_CF 4x3">
  <a:themeElements>
    <a:clrScheme name="9L0091_CF 4x3">
      <a:dk1>
        <a:srgbClr val="000000"/>
      </a:dk1>
      <a:lt1>
        <a:srgbClr val="FFFFFF"/>
      </a:lt1>
      <a:dk2>
        <a:srgbClr val="A7A7A7"/>
      </a:dk2>
      <a:lt2>
        <a:srgbClr val="535353"/>
      </a:lt2>
      <a:accent1>
        <a:srgbClr val="93E3FF"/>
      </a:accent1>
      <a:accent2>
        <a:srgbClr val="00AEEF"/>
      </a:accent2>
      <a:accent3>
        <a:srgbClr val="0070C0"/>
      </a:accent3>
      <a:accent4>
        <a:srgbClr val="002F54"/>
      </a:accent4>
      <a:accent5>
        <a:srgbClr val="FFC72C"/>
      </a:accent5>
      <a:accent6>
        <a:srgbClr val="808080"/>
      </a:accent6>
      <a:hlink>
        <a:srgbClr val="0000FF"/>
      </a:hlink>
      <a:folHlink>
        <a:srgbClr val="FF00FF"/>
      </a:folHlink>
    </a:clrScheme>
    <a:fontScheme name="9L0091_CF 4x3">
      <a:majorFont>
        <a:latin typeface="Calibri"/>
        <a:ea typeface="Calibri"/>
        <a:cs typeface="Calibri"/>
      </a:majorFont>
      <a:minorFont>
        <a:latin typeface="Helvetica"/>
        <a:ea typeface="Helvetica"/>
        <a:cs typeface="Helvetica"/>
      </a:minorFont>
    </a:fontScheme>
    <a:fmtScheme name="9L0091_CF 4x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3638</TotalTime>
  <Words>1273</Words>
  <Application>Microsoft Office PowerPoint</Application>
  <PresentationFormat>Widescreen</PresentationFormat>
  <Paragraphs>114</Paragraphs>
  <Slides>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Calibri</vt:lpstr>
      <vt:lpstr>Calibri Light</vt:lpstr>
      <vt:lpstr>Garamond</vt:lpstr>
      <vt:lpstr>Helvetica</vt:lpstr>
      <vt:lpstr>Symbol</vt:lpstr>
      <vt:lpstr>Trebuchet MS</vt:lpstr>
      <vt:lpstr>Office Theme</vt:lpstr>
      <vt:lpstr>9L0091_CF 4x3</vt:lpstr>
      <vt:lpstr>February 19, 2024 Hyatt Regency Hotel in Phnom Penh, Cambodia Read more at Trade Finance in the Mekong Region</vt:lpstr>
      <vt:lpstr>Overview</vt:lpstr>
      <vt:lpstr>Overview</vt:lpstr>
      <vt:lpstr>Overview</vt:lpstr>
      <vt:lpstr>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OPERATIONAL &amp; COUNTERING TRADE- BASED MONEY LAUNDERING</dc:title>
  <dc:creator>Claudia Gutierrez Delgado</dc:creator>
  <cp:lastModifiedBy>Auboin, Marc</cp:lastModifiedBy>
  <cp:revision>63</cp:revision>
  <dcterms:created xsi:type="dcterms:W3CDTF">2021-04-27T10:01:42Z</dcterms:created>
  <dcterms:modified xsi:type="dcterms:W3CDTF">2024-06-02T16:23:32Z</dcterms:modified>
</cp:coreProperties>
</file>